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8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docProps/app.xml" ContentType="application/vnd.openxmlformats-officedocument.extended-properties+xml"/>
  <Override PartName="/ppt/slides/slide8.xml" ContentType="application/vnd.openxmlformats-officedocument.presentationml.slide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ppt/theme/theme1.xml" ContentType="application/vnd.openxmlformats-officedocument.them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2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12192000" cy="6858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howGuides="1" snapToGrid="0">
      <p:cViewPr varScale="1">
        <p:scale>
          <a:sx n="50" d="100"/>
          <a:sy n="50" d="100"/>
        </p:scale>
        <p:origin x="324" y="1314"/>
      </p:cViewPr>
      <p:guideLst>
        <p:guide pos="2160" orient="horz"/>
        <p:guide pos="3840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 /><Relationship Id="rId26" Type="http://schemas.openxmlformats.org/officeDocument/2006/relationships/tableStyles" Target="tableStyles.xml" /><Relationship Id="rId27" Type="http://schemas.openxmlformats.org/officeDocument/2006/relationships/viewProps" Target="viewProps.xml" 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r">
              <a:defRPr/>
            </a:pPr>
            <a:r>
              <a:rPr lang="ru-RU" sz="1200" b="0" i="0" u="sng" strike="noStrike" cap="none" spc="0">
                <a:solidFill>
                  <a:schemeClr val="tx1"/>
                </a:solidFill>
                <a:latin typeface="Comic Sans MS"/>
                <a:ea typeface="Adobe Fan Heiti Std B"/>
                <a:cs typeface="Arial"/>
              </a:rPr>
              <a:t>Разработать систему позволяющию выстраивать карьерную траекторию с школьной скамьи,</a:t>
            </a:r>
            <a:endParaRPr sz="1200" b="1" u="sng">
              <a:latin typeface="Comic Sans MS"/>
              <a:ea typeface="Adobe Fan Heiti Std B"/>
              <a:cs typeface="Arial"/>
            </a:endParaRPr>
          </a:p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541704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8583001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r">
              <a:defRPr/>
            </a:pPr>
            <a:r>
              <a:rPr lang="ru-RU" sz="1200" b="0" i="0" u="sng" strike="noStrike" cap="none" spc="0">
                <a:solidFill>
                  <a:schemeClr val="tx1"/>
                </a:solidFill>
                <a:latin typeface="Comic Sans MS"/>
                <a:ea typeface="Adobe Fan Heiti Std B"/>
                <a:cs typeface="Arial"/>
              </a:rPr>
              <a:t>Разработать систему позволяющию выстраивать карьерную траекторию с школьной скамьи,</a:t>
            </a:r>
            <a:endParaRPr sz="1200" b="1" u="sng">
              <a:latin typeface="Comic Sans MS"/>
              <a:ea typeface="Adobe Fan Heiti Std B"/>
              <a:cs typeface="Arial"/>
            </a:endParaRPr>
          </a:p>
          <a:p>
            <a:pPr>
              <a:defRPr/>
            </a:pPr>
            <a:endParaRPr/>
          </a:p>
        </p:txBody>
      </p:sp>
      <p:sp>
        <p:nvSpPr>
          <p:cNvPr id="92519460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Какие преимущества?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gradFill>
          <a:gsLst>
            <a:gs pos="26000">
              <a:srgbClr val="F9EF89"/>
            </a:gs>
            <a:gs pos="55000">
              <a:srgbClr val="E4484E"/>
            </a:gs>
            <a:gs pos="73000">
              <a:srgbClr val="98003A"/>
            </a:gs>
          </a:gsLst>
          <a:path path="circle"/>
        </a:gra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65B9D30-C3B5-4917-84D0-A142D101E323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6D632F7-9B17-49CD-BF43-5388B90080DE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2.png"/><Relationship Id="rId4" Type="http://schemas.openxmlformats.org/officeDocument/2006/relationships/image" Target="../media/image17.jp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2.png"/><Relationship Id="rId4" Type="http://schemas.openxmlformats.org/officeDocument/2006/relationships/image" Target="../media/image18.jp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2.png"/><Relationship Id="rId4" Type="http://schemas.openxmlformats.org/officeDocument/2006/relationships/image" Target="../media/image19.jp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22.jp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23.jp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12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24.jp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25.jp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26.jp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5" Type="http://schemas.openxmlformats.org/officeDocument/2006/relationships/image" Target="../media/image5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png"/><Relationship Id="rId6" Type="http://schemas.openxmlformats.org/officeDocument/2006/relationships/image" Target="../media/image10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5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4.jp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2.png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4470107" name=""/>
          <p:cNvSpPr/>
          <p:nvPr/>
        </p:nvSpPr>
        <p:spPr bwMode="auto">
          <a:xfrm flipH="0" flipV="0">
            <a:off x="702499" y="926041"/>
            <a:ext cx="7355416" cy="183885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Прямоугольник: скругленные углы 21"/>
          <p:cNvSpPr/>
          <p:nvPr/>
        </p:nvSpPr>
        <p:spPr bwMode="auto">
          <a:xfrm>
            <a:off x="974712" y="2834838"/>
            <a:ext cx="7134934" cy="1542996"/>
          </a:xfrm>
          <a:custGeom>
            <a:avLst/>
            <a:gdLst>
              <a:gd name="connsiteX0" fmla="*/ 0 w 7134934"/>
              <a:gd name="connsiteY0" fmla="*/ 132142 h 1542996"/>
              <a:gd name="connsiteX1" fmla="*/ 132142 w 7134934"/>
              <a:gd name="connsiteY1" fmla="*/ 0 h 1542996"/>
              <a:gd name="connsiteX2" fmla="*/ 567283 w 7134934"/>
              <a:gd name="connsiteY2" fmla="*/ 0 h 1542996"/>
              <a:gd name="connsiteX3" fmla="*/ 1071131 w 7134934"/>
              <a:gd name="connsiteY3" fmla="*/ 0 h 1542996"/>
              <a:gd name="connsiteX4" fmla="*/ 1643685 w 7134934"/>
              <a:gd name="connsiteY4" fmla="*/ 0 h 1542996"/>
              <a:gd name="connsiteX5" fmla="*/ 2078826 w 7134934"/>
              <a:gd name="connsiteY5" fmla="*/ 0 h 1542996"/>
              <a:gd name="connsiteX6" fmla="*/ 2788793 w 7134934"/>
              <a:gd name="connsiteY6" fmla="*/ 0 h 1542996"/>
              <a:gd name="connsiteX7" fmla="*/ 3361348 w 7134934"/>
              <a:gd name="connsiteY7" fmla="*/ 0 h 1542996"/>
              <a:gd name="connsiteX8" fmla="*/ 4071315 w 7134934"/>
              <a:gd name="connsiteY8" fmla="*/ 0 h 1542996"/>
              <a:gd name="connsiteX9" fmla="*/ 4712575 w 7134934"/>
              <a:gd name="connsiteY9" fmla="*/ 0 h 1542996"/>
              <a:gd name="connsiteX10" fmla="*/ 5216423 w 7134934"/>
              <a:gd name="connsiteY10" fmla="*/ 0 h 1542996"/>
              <a:gd name="connsiteX11" fmla="*/ 5857684 w 7134934"/>
              <a:gd name="connsiteY11" fmla="*/ 0 h 1542996"/>
              <a:gd name="connsiteX12" fmla="*/ 6292825 w 7134934"/>
              <a:gd name="connsiteY12" fmla="*/ 0 h 1542996"/>
              <a:gd name="connsiteX13" fmla="*/ 7002792 w 7134934"/>
              <a:gd name="connsiteY13" fmla="*/ 0 h 1542996"/>
              <a:gd name="connsiteX14" fmla="*/ 7134934 w 7134934"/>
              <a:gd name="connsiteY14" fmla="*/ 132142 h 1542996"/>
              <a:gd name="connsiteX15" fmla="*/ 7134934 w 7134934"/>
              <a:gd name="connsiteY15" fmla="*/ 571166 h 1542996"/>
              <a:gd name="connsiteX16" fmla="*/ 7134934 w 7134934"/>
              <a:gd name="connsiteY16" fmla="*/ 1022978 h 1542996"/>
              <a:gd name="connsiteX17" fmla="*/ 7134934 w 7134934"/>
              <a:gd name="connsiteY17" fmla="*/ 1410854 h 1542996"/>
              <a:gd name="connsiteX18" fmla="*/ 7002792 w 7134934"/>
              <a:gd name="connsiteY18" fmla="*/ 1542996 h 1542996"/>
              <a:gd name="connsiteX19" fmla="*/ 6430238 w 7134934"/>
              <a:gd name="connsiteY19" fmla="*/ 1542996 h 1542996"/>
              <a:gd name="connsiteX20" fmla="*/ 5720271 w 7134934"/>
              <a:gd name="connsiteY20" fmla="*/ 1542996 h 1542996"/>
              <a:gd name="connsiteX21" fmla="*/ 5079010 w 7134934"/>
              <a:gd name="connsiteY21" fmla="*/ 1542996 h 1542996"/>
              <a:gd name="connsiteX22" fmla="*/ 4369043 w 7134934"/>
              <a:gd name="connsiteY22" fmla="*/ 1542996 h 1542996"/>
              <a:gd name="connsiteX23" fmla="*/ 3727782 w 7134934"/>
              <a:gd name="connsiteY23" fmla="*/ 1542996 h 1542996"/>
              <a:gd name="connsiteX24" fmla="*/ 3292641 w 7134934"/>
              <a:gd name="connsiteY24" fmla="*/ 1542996 h 1542996"/>
              <a:gd name="connsiteX25" fmla="*/ 2651380 w 7134934"/>
              <a:gd name="connsiteY25" fmla="*/ 1542996 h 1542996"/>
              <a:gd name="connsiteX26" fmla="*/ 2147533 w 7134934"/>
              <a:gd name="connsiteY26" fmla="*/ 1542996 h 1542996"/>
              <a:gd name="connsiteX27" fmla="*/ 1712392 w 7134934"/>
              <a:gd name="connsiteY27" fmla="*/ 1542996 h 1542996"/>
              <a:gd name="connsiteX28" fmla="*/ 1345957 w 7134934"/>
              <a:gd name="connsiteY28" fmla="*/ 1542996 h 1542996"/>
              <a:gd name="connsiteX29" fmla="*/ 910816 w 7134934"/>
              <a:gd name="connsiteY29" fmla="*/ 1542996 h 1542996"/>
              <a:gd name="connsiteX30" fmla="*/ 132142 w 7134934"/>
              <a:gd name="connsiteY30" fmla="*/ 1542996 h 1542996"/>
              <a:gd name="connsiteX31" fmla="*/ 0 w 7134934"/>
              <a:gd name="connsiteY31" fmla="*/ 1410854 h 1542996"/>
              <a:gd name="connsiteX32" fmla="*/ 0 w 7134934"/>
              <a:gd name="connsiteY32" fmla="*/ 959042 h 1542996"/>
              <a:gd name="connsiteX33" fmla="*/ 0 w 7134934"/>
              <a:gd name="connsiteY33" fmla="*/ 507231 h 1542996"/>
              <a:gd name="connsiteX34" fmla="*/ 0 w 7134934"/>
              <a:gd name="connsiteY34" fmla="*/ 132142 h 154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134934" h="1542996" fill="none" stroke="1" extrusionOk="0">
                <a:moveTo>
                  <a:pt x="0" y="132142"/>
                </a:moveTo>
                <a:cubicBezTo>
                  <a:pt x="19952" y="53881"/>
                  <a:pt x="57205" y="13555"/>
                  <a:pt x="132142" y="0"/>
                </a:cubicBezTo>
                <a:cubicBezTo>
                  <a:pt x="271729" y="-42135"/>
                  <a:pt x="422799" y="10082"/>
                  <a:pt x="567283" y="0"/>
                </a:cubicBezTo>
                <a:cubicBezTo>
                  <a:pt x="711767" y="-10082"/>
                  <a:pt x="932703" y="60244"/>
                  <a:pt x="1071131" y="0"/>
                </a:cubicBezTo>
                <a:cubicBezTo>
                  <a:pt x="1209559" y="-60244"/>
                  <a:pt x="1362949" y="56444"/>
                  <a:pt x="1643685" y="0"/>
                </a:cubicBezTo>
                <a:cubicBezTo>
                  <a:pt x="1924421" y="-56444"/>
                  <a:pt x="1883199" y="27307"/>
                  <a:pt x="2078826" y="0"/>
                </a:cubicBezTo>
                <a:cubicBezTo>
                  <a:pt x="2274453" y="-27307"/>
                  <a:pt x="2463064" y="81347"/>
                  <a:pt x="2788793" y="0"/>
                </a:cubicBezTo>
                <a:cubicBezTo>
                  <a:pt x="3114522" y="-81347"/>
                  <a:pt x="3097126" y="10483"/>
                  <a:pt x="3361348" y="0"/>
                </a:cubicBezTo>
                <a:cubicBezTo>
                  <a:pt x="3625570" y="-10483"/>
                  <a:pt x="3855242" y="50312"/>
                  <a:pt x="4071315" y="0"/>
                </a:cubicBezTo>
                <a:cubicBezTo>
                  <a:pt x="4287388" y="-50312"/>
                  <a:pt x="4529367" y="20265"/>
                  <a:pt x="4712575" y="0"/>
                </a:cubicBezTo>
                <a:cubicBezTo>
                  <a:pt x="4895783" y="-20265"/>
                  <a:pt x="5061462" y="46456"/>
                  <a:pt x="5216423" y="0"/>
                </a:cubicBezTo>
                <a:cubicBezTo>
                  <a:pt x="5371384" y="-46456"/>
                  <a:pt x="5572870" y="10206"/>
                  <a:pt x="5857684" y="0"/>
                </a:cubicBezTo>
                <a:cubicBezTo>
                  <a:pt x="6142498" y="-10206"/>
                  <a:pt x="6107369" y="5572"/>
                  <a:pt x="6292825" y="0"/>
                </a:cubicBezTo>
                <a:cubicBezTo>
                  <a:pt x="6478281" y="-5572"/>
                  <a:pt x="6740870" y="33990"/>
                  <a:pt x="7002792" y="0"/>
                </a:cubicBezTo>
                <a:cubicBezTo>
                  <a:pt x="7084935" y="3143"/>
                  <a:pt x="7130913" y="51183"/>
                  <a:pt x="7134934" y="132142"/>
                </a:cubicBezTo>
                <a:cubicBezTo>
                  <a:pt x="7157137" y="313591"/>
                  <a:pt x="7114277" y="417221"/>
                  <a:pt x="7134934" y="571166"/>
                </a:cubicBezTo>
                <a:cubicBezTo>
                  <a:pt x="7155591" y="725111"/>
                  <a:pt x="7088868" y="850026"/>
                  <a:pt x="7134934" y="1022978"/>
                </a:cubicBezTo>
                <a:cubicBezTo>
                  <a:pt x="7181000" y="1195930"/>
                  <a:pt x="7105095" y="1331246"/>
                  <a:pt x="7134934" y="1410854"/>
                </a:cubicBezTo>
                <a:cubicBezTo>
                  <a:pt x="7121017" y="1468922"/>
                  <a:pt x="7085827" y="1551093"/>
                  <a:pt x="7002792" y="1542996"/>
                </a:cubicBezTo>
                <a:cubicBezTo>
                  <a:pt x="6878090" y="1587975"/>
                  <a:pt x="6650699" y="1531815"/>
                  <a:pt x="6430238" y="1542996"/>
                </a:cubicBezTo>
                <a:cubicBezTo>
                  <a:pt x="6209777" y="1554177"/>
                  <a:pt x="5924794" y="1481812"/>
                  <a:pt x="5720271" y="1542996"/>
                </a:cubicBezTo>
                <a:cubicBezTo>
                  <a:pt x="5515748" y="1604180"/>
                  <a:pt x="5315671" y="1511094"/>
                  <a:pt x="5079010" y="1542996"/>
                </a:cubicBezTo>
                <a:cubicBezTo>
                  <a:pt x="4842349" y="1574898"/>
                  <a:pt x="4636031" y="1535386"/>
                  <a:pt x="4369043" y="1542996"/>
                </a:cubicBezTo>
                <a:cubicBezTo>
                  <a:pt x="4102055" y="1550606"/>
                  <a:pt x="4000855" y="1500483"/>
                  <a:pt x="3727782" y="1542996"/>
                </a:cubicBezTo>
                <a:cubicBezTo>
                  <a:pt x="3454709" y="1585509"/>
                  <a:pt x="3408805" y="1492920"/>
                  <a:pt x="3292641" y="1542996"/>
                </a:cubicBezTo>
                <a:cubicBezTo>
                  <a:pt x="3176477" y="1593072"/>
                  <a:pt x="2952665" y="1526048"/>
                  <a:pt x="2651380" y="1542996"/>
                </a:cubicBezTo>
                <a:cubicBezTo>
                  <a:pt x="2350095" y="1559944"/>
                  <a:pt x="2383946" y="1538115"/>
                  <a:pt x="2147533" y="1542996"/>
                </a:cubicBezTo>
                <a:cubicBezTo>
                  <a:pt x="1911120" y="1547877"/>
                  <a:pt x="1840723" y="1504163"/>
                  <a:pt x="1712392" y="1542996"/>
                </a:cubicBezTo>
                <a:cubicBezTo>
                  <a:pt x="1584061" y="1581829"/>
                  <a:pt x="1500902" y="1519078"/>
                  <a:pt x="1345957" y="1542996"/>
                </a:cubicBezTo>
                <a:cubicBezTo>
                  <a:pt x="1191013" y="1566914"/>
                  <a:pt x="1046420" y="1499725"/>
                  <a:pt x="910816" y="1542996"/>
                </a:cubicBezTo>
                <a:cubicBezTo>
                  <a:pt x="775212" y="1586267"/>
                  <a:pt x="405977" y="1538366"/>
                  <a:pt x="132142" y="1542996"/>
                </a:cubicBezTo>
                <a:cubicBezTo>
                  <a:pt x="63186" y="1540224"/>
                  <a:pt x="1346" y="1482696"/>
                  <a:pt x="0" y="1410854"/>
                </a:cubicBezTo>
                <a:cubicBezTo>
                  <a:pt x="-52537" y="1194254"/>
                  <a:pt x="17933" y="1065284"/>
                  <a:pt x="0" y="959042"/>
                </a:cubicBezTo>
                <a:cubicBezTo>
                  <a:pt x="-17933" y="852800"/>
                  <a:pt x="35740" y="716263"/>
                  <a:pt x="0" y="507231"/>
                </a:cubicBezTo>
                <a:cubicBezTo>
                  <a:pt x="-35740" y="298199"/>
                  <a:pt x="22377" y="260030"/>
                  <a:pt x="0" y="132142"/>
                </a:cubicBezTo>
                <a:close/>
              </a:path>
              <a:path w="7134934" h="1542996" fill="norm" stroke="0" extrusionOk="0">
                <a:moveTo>
                  <a:pt x="0" y="132142"/>
                </a:moveTo>
                <a:cubicBezTo>
                  <a:pt x="-8501" y="53919"/>
                  <a:pt x="45749" y="5034"/>
                  <a:pt x="132142" y="0"/>
                </a:cubicBezTo>
                <a:cubicBezTo>
                  <a:pt x="445912" y="-36876"/>
                  <a:pt x="501606" y="22331"/>
                  <a:pt x="842109" y="0"/>
                </a:cubicBezTo>
                <a:cubicBezTo>
                  <a:pt x="1182612" y="-22331"/>
                  <a:pt x="1104170" y="58488"/>
                  <a:pt x="1345957" y="0"/>
                </a:cubicBezTo>
                <a:cubicBezTo>
                  <a:pt x="1587744" y="-58488"/>
                  <a:pt x="1679333" y="23460"/>
                  <a:pt x="1781098" y="0"/>
                </a:cubicBezTo>
                <a:cubicBezTo>
                  <a:pt x="1882863" y="-23460"/>
                  <a:pt x="2293864" y="64157"/>
                  <a:pt x="2422359" y="0"/>
                </a:cubicBezTo>
                <a:cubicBezTo>
                  <a:pt x="2550854" y="-64157"/>
                  <a:pt x="2808652" y="51039"/>
                  <a:pt x="2926206" y="0"/>
                </a:cubicBezTo>
                <a:cubicBezTo>
                  <a:pt x="3043760" y="-51039"/>
                  <a:pt x="3460039" y="71812"/>
                  <a:pt x="3636174" y="0"/>
                </a:cubicBezTo>
                <a:cubicBezTo>
                  <a:pt x="3812309" y="-71812"/>
                  <a:pt x="3927135" y="41972"/>
                  <a:pt x="4071315" y="0"/>
                </a:cubicBezTo>
                <a:cubicBezTo>
                  <a:pt x="4215495" y="-41972"/>
                  <a:pt x="4533910" y="65069"/>
                  <a:pt x="4781282" y="0"/>
                </a:cubicBezTo>
                <a:cubicBezTo>
                  <a:pt x="5028654" y="-65069"/>
                  <a:pt x="4993806" y="42370"/>
                  <a:pt x="5147717" y="0"/>
                </a:cubicBezTo>
                <a:cubicBezTo>
                  <a:pt x="5301629" y="-42370"/>
                  <a:pt x="5502587" y="67157"/>
                  <a:pt x="5720271" y="0"/>
                </a:cubicBezTo>
                <a:cubicBezTo>
                  <a:pt x="5937955" y="-67157"/>
                  <a:pt x="6119319" y="11682"/>
                  <a:pt x="6292825" y="0"/>
                </a:cubicBezTo>
                <a:cubicBezTo>
                  <a:pt x="6466331" y="-11682"/>
                  <a:pt x="6774140" y="18582"/>
                  <a:pt x="7002792" y="0"/>
                </a:cubicBezTo>
                <a:cubicBezTo>
                  <a:pt x="7086964" y="13710"/>
                  <a:pt x="7140199" y="54553"/>
                  <a:pt x="7134934" y="132142"/>
                </a:cubicBezTo>
                <a:cubicBezTo>
                  <a:pt x="7162315" y="229409"/>
                  <a:pt x="7087570" y="442452"/>
                  <a:pt x="7134934" y="558379"/>
                </a:cubicBezTo>
                <a:cubicBezTo>
                  <a:pt x="7182298" y="674306"/>
                  <a:pt x="7094124" y="796740"/>
                  <a:pt x="7134934" y="984617"/>
                </a:cubicBezTo>
                <a:cubicBezTo>
                  <a:pt x="7175744" y="1172494"/>
                  <a:pt x="7120167" y="1262675"/>
                  <a:pt x="7134934" y="1410854"/>
                </a:cubicBezTo>
                <a:cubicBezTo>
                  <a:pt x="7128260" y="1463757"/>
                  <a:pt x="7085640" y="1540991"/>
                  <a:pt x="7002792" y="1542996"/>
                </a:cubicBezTo>
                <a:cubicBezTo>
                  <a:pt x="6891833" y="1554428"/>
                  <a:pt x="6813463" y="1541793"/>
                  <a:pt x="6636357" y="1542996"/>
                </a:cubicBezTo>
                <a:cubicBezTo>
                  <a:pt x="6459252" y="1544199"/>
                  <a:pt x="6194738" y="1542117"/>
                  <a:pt x="5926390" y="1542996"/>
                </a:cubicBezTo>
                <a:cubicBezTo>
                  <a:pt x="5658042" y="1543875"/>
                  <a:pt x="5554072" y="1539629"/>
                  <a:pt x="5353836" y="1542996"/>
                </a:cubicBezTo>
                <a:cubicBezTo>
                  <a:pt x="5153600" y="1546363"/>
                  <a:pt x="5073415" y="1508460"/>
                  <a:pt x="4918695" y="1542996"/>
                </a:cubicBezTo>
                <a:cubicBezTo>
                  <a:pt x="4763975" y="1577532"/>
                  <a:pt x="4565363" y="1501932"/>
                  <a:pt x="4346141" y="1542996"/>
                </a:cubicBezTo>
                <a:cubicBezTo>
                  <a:pt x="4126919" y="1584060"/>
                  <a:pt x="4138128" y="1533940"/>
                  <a:pt x="3979706" y="1542996"/>
                </a:cubicBezTo>
                <a:cubicBezTo>
                  <a:pt x="3821284" y="1552052"/>
                  <a:pt x="3745185" y="1523003"/>
                  <a:pt x="3613271" y="1542996"/>
                </a:cubicBezTo>
                <a:cubicBezTo>
                  <a:pt x="3481357" y="1562989"/>
                  <a:pt x="3319329" y="1477411"/>
                  <a:pt x="3040717" y="1542996"/>
                </a:cubicBezTo>
                <a:cubicBezTo>
                  <a:pt x="2762105" y="1608581"/>
                  <a:pt x="2805499" y="1525527"/>
                  <a:pt x="2605576" y="1542996"/>
                </a:cubicBezTo>
                <a:cubicBezTo>
                  <a:pt x="2405653" y="1560465"/>
                  <a:pt x="2146090" y="1484369"/>
                  <a:pt x="1964315" y="1542996"/>
                </a:cubicBezTo>
                <a:cubicBezTo>
                  <a:pt x="1782540" y="1601623"/>
                  <a:pt x="1677880" y="1529389"/>
                  <a:pt x="1529174" y="1542996"/>
                </a:cubicBezTo>
                <a:cubicBezTo>
                  <a:pt x="1380468" y="1556603"/>
                  <a:pt x="1115646" y="1536110"/>
                  <a:pt x="887913" y="1542996"/>
                </a:cubicBezTo>
                <a:cubicBezTo>
                  <a:pt x="660180" y="1549882"/>
                  <a:pt x="432452" y="1501103"/>
                  <a:pt x="132142" y="1542996"/>
                </a:cubicBezTo>
                <a:cubicBezTo>
                  <a:pt x="62028" y="1538020"/>
                  <a:pt x="-10989" y="1479621"/>
                  <a:pt x="0" y="1410854"/>
                </a:cubicBezTo>
                <a:cubicBezTo>
                  <a:pt x="-21780" y="1208502"/>
                  <a:pt x="42683" y="1192100"/>
                  <a:pt x="0" y="997404"/>
                </a:cubicBezTo>
                <a:cubicBezTo>
                  <a:pt x="-42683" y="802708"/>
                  <a:pt x="19235" y="777024"/>
                  <a:pt x="0" y="596741"/>
                </a:cubicBezTo>
                <a:cubicBezTo>
                  <a:pt x="-19235" y="416458"/>
                  <a:pt x="14916" y="290008"/>
                  <a:pt x="0" y="132142"/>
                </a:cubicBezTo>
                <a:close/>
              </a:path>
            </a:pathLst>
          </a:custGeom>
          <a:solidFill>
            <a:srgbClr val="F3CB57"/>
          </a:solidFill>
          <a:ln w="76200">
            <a:solidFill>
              <a:srgbClr val="DAA007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38" name="TextBox 37"/>
          <p:cNvSpPr txBox="1"/>
          <p:nvPr/>
        </p:nvSpPr>
        <p:spPr bwMode="auto">
          <a:xfrm>
            <a:off x="-1782063" y="4424711"/>
            <a:ext cx="130683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sz="7200"/>
              <a:t>Представляет…</a:t>
            </a:r>
            <a:endParaRPr/>
          </a:p>
        </p:txBody>
      </p:sp>
      <p:sp>
        <p:nvSpPr>
          <p:cNvPr id="34" name="TextBox 33"/>
          <p:cNvSpPr txBox="1"/>
          <p:nvPr/>
        </p:nvSpPr>
        <p:spPr bwMode="auto">
          <a:xfrm>
            <a:off x="905762" y="2475794"/>
            <a:ext cx="11220809" cy="366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8" name="Полилиния: фигура 7"/>
          <p:cNvSpPr/>
          <p:nvPr/>
        </p:nvSpPr>
        <p:spPr bwMode="auto">
          <a:xfrm>
            <a:off x="983579" y="1248027"/>
            <a:ext cx="4871122" cy="1321552"/>
          </a:xfrm>
          <a:custGeom>
            <a:avLst/>
            <a:gdLst>
              <a:gd name="connsiteX0" fmla="*/ 6552651 w 6552651"/>
              <a:gd name="connsiteY0" fmla="*/ 1527603 h 1751417"/>
              <a:gd name="connsiteX1" fmla="*/ 6552651 w 6552651"/>
              <a:gd name="connsiteY1" fmla="*/ 1751417 h 1751417"/>
              <a:gd name="connsiteX2" fmla="*/ 6328837 w 6552651"/>
              <a:gd name="connsiteY2" fmla="*/ 1751417 h 1751417"/>
              <a:gd name="connsiteX3" fmla="*/ 6552651 w 6552651"/>
              <a:gd name="connsiteY3" fmla="*/ 1527603 h 1751417"/>
              <a:gd name="connsiteX4" fmla="*/ 0 w 6552651"/>
              <a:gd name="connsiteY4" fmla="*/ 1527603 h 1751417"/>
              <a:gd name="connsiteX5" fmla="*/ 223814 w 6552651"/>
              <a:gd name="connsiteY5" fmla="*/ 1751417 h 1751417"/>
              <a:gd name="connsiteX6" fmla="*/ 0 w 6552651"/>
              <a:gd name="connsiteY6" fmla="*/ 1751417 h 1751417"/>
              <a:gd name="connsiteX7" fmla="*/ 6328837 w 6552651"/>
              <a:gd name="connsiteY7" fmla="*/ 0 h 1751417"/>
              <a:gd name="connsiteX8" fmla="*/ 6552651 w 6552651"/>
              <a:gd name="connsiteY8" fmla="*/ 0 h 1751417"/>
              <a:gd name="connsiteX9" fmla="*/ 6552651 w 6552651"/>
              <a:gd name="connsiteY9" fmla="*/ 223814 h 1751417"/>
              <a:gd name="connsiteX10" fmla="*/ 6328837 w 6552651"/>
              <a:gd name="connsiteY10" fmla="*/ 0 h 1751417"/>
              <a:gd name="connsiteX11" fmla="*/ 0 w 6552651"/>
              <a:gd name="connsiteY11" fmla="*/ 0 h 1751417"/>
              <a:gd name="connsiteX12" fmla="*/ 223814 w 6552651"/>
              <a:gd name="connsiteY12" fmla="*/ 0 h 1751417"/>
              <a:gd name="connsiteX13" fmla="*/ 0 w 6552651"/>
              <a:gd name="connsiteY13" fmla="*/ 223814 h 1751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52651" h="1751417" fill="norm" stroke="1" extrusionOk="0">
                <a:moveTo>
                  <a:pt x="6552651" y="1527603"/>
                </a:moveTo>
                <a:lnTo>
                  <a:pt x="6552651" y="1751417"/>
                </a:lnTo>
                <a:lnTo>
                  <a:pt x="6328837" y="1751417"/>
                </a:lnTo>
                <a:cubicBezTo>
                  <a:pt x="6452446" y="1751417"/>
                  <a:pt x="6552651" y="1651212"/>
                  <a:pt x="6552651" y="1527603"/>
                </a:cubicBezTo>
                <a:close/>
                <a:moveTo>
                  <a:pt x="0" y="1527603"/>
                </a:moveTo>
                <a:cubicBezTo>
                  <a:pt x="0" y="1651212"/>
                  <a:pt x="100205" y="1751417"/>
                  <a:pt x="223814" y="1751417"/>
                </a:cubicBezTo>
                <a:lnTo>
                  <a:pt x="0" y="1751417"/>
                </a:lnTo>
                <a:close/>
                <a:moveTo>
                  <a:pt x="6328837" y="0"/>
                </a:moveTo>
                <a:lnTo>
                  <a:pt x="6552651" y="0"/>
                </a:lnTo>
                <a:lnTo>
                  <a:pt x="6552651" y="223814"/>
                </a:lnTo>
                <a:cubicBezTo>
                  <a:pt x="6552651" y="100205"/>
                  <a:pt x="6452446" y="0"/>
                  <a:pt x="6328837" y="0"/>
                </a:cubicBezTo>
                <a:close/>
                <a:moveTo>
                  <a:pt x="0" y="0"/>
                </a:moveTo>
                <a:lnTo>
                  <a:pt x="223814" y="0"/>
                </a:lnTo>
                <a:cubicBezTo>
                  <a:pt x="100205" y="0"/>
                  <a:pt x="0" y="100205"/>
                  <a:pt x="0" y="223814"/>
                </a:cubicBezTo>
                <a:close/>
              </a:path>
            </a:pathLst>
          </a:custGeom>
          <a:solidFill>
            <a:srgbClr val="E4484E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ru-RU"/>
          </a:p>
        </p:txBody>
      </p:sp>
      <p:sp>
        <p:nvSpPr>
          <p:cNvPr id="26" name="Подзаголовок 2"/>
          <p:cNvSpPr txBox="1"/>
          <p:nvPr/>
        </p:nvSpPr>
        <p:spPr bwMode="auto">
          <a:xfrm>
            <a:off x="1100838" y="5204333"/>
            <a:ext cx="6068292" cy="1025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600"/>
              <a:t>            </a:t>
            </a:r>
            <a:endParaRPr lang="ru-RU" sz="360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993427" y="1791397"/>
            <a:ext cx="21817605" cy="2586436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ru-RU" sz="12800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Bahnschrift Condensed"/>
              </a:rPr>
              <a:t>КОМАНДА</a:t>
            </a:r>
            <a:br>
              <a:rPr lang="ru-RU" sz="9600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Bahnschrift Condensed"/>
              </a:rPr>
            </a:br>
            <a:r>
              <a:rPr lang="ru-RU" sz="8900" b="1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Courier New"/>
                <a:cs typeface="Courier New"/>
              </a:rPr>
              <a:t>«</a:t>
            </a:r>
            <a:r>
              <a:rPr lang="en-US" sz="13800" b="1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GOST type B"/>
                <a:cs typeface="Courier New"/>
              </a:rPr>
              <a:t>FurCod</a:t>
            </a:r>
            <a:r>
              <a:rPr lang="en-US" sz="13800" b="1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GOST type B"/>
              </a:rPr>
              <a:t>e</a:t>
            </a:r>
            <a:r>
              <a:rPr lang="ru-RU" sz="9600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Bahnschrift Condensed"/>
              </a:rPr>
              <a:t> </a:t>
            </a:r>
            <a:r>
              <a:rPr lang="ru-RU" sz="8900" b="1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Courier New"/>
                <a:cs typeface="Courier New"/>
              </a:rPr>
              <a:t>»</a:t>
            </a:r>
            <a:endParaRPr lang="ru-RU" sz="16600" b="1">
              <a:gradFill>
                <a:gsLst>
                  <a:gs pos="0">
                    <a:srgbClr val="1D1D1D"/>
                  </a:gs>
                  <a:gs pos="47000">
                    <a:srgbClr val="98003A"/>
                  </a:gs>
                  <a:gs pos="100000">
                    <a:srgbClr val="1D1D1D"/>
                  </a:gs>
                </a:gsLst>
                <a:lin ang="5400000" scaled="1"/>
              </a:gradFill>
              <a:latin typeface="Courier New"/>
              <a:cs typeface="Courier New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8868084" y="5004656"/>
            <a:ext cx="6068292" cy="102554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/>
              <a:t>            </a:t>
            </a:r>
            <a:endParaRPr lang="ru-RU" sz="3600"/>
          </a:p>
        </p:txBody>
      </p:sp>
      <p:sp>
        <p:nvSpPr>
          <p:cNvPr id="11" name="Полилиния: фигура 10"/>
          <p:cNvSpPr/>
          <p:nvPr/>
        </p:nvSpPr>
        <p:spPr bwMode="auto">
          <a:xfrm>
            <a:off x="832552" y="1003300"/>
            <a:ext cx="5187247" cy="1756510"/>
          </a:xfrm>
          <a:custGeom>
            <a:avLst/>
            <a:gdLst>
              <a:gd name="connsiteX0" fmla="*/ 6552651 w 6552651"/>
              <a:gd name="connsiteY0" fmla="*/ 1527603 h 1751417"/>
              <a:gd name="connsiteX1" fmla="*/ 6552651 w 6552651"/>
              <a:gd name="connsiteY1" fmla="*/ 1751417 h 1751417"/>
              <a:gd name="connsiteX2" fmla="*/ 6328837 w 6552651"/>
              <a:gd name="connsiteY2" fmla="*/ 1751417 h 1751417"/>
              <a:gd name="connsiteX3" fmla="*/ 6552651 w 6552651"/>
              <a:gd name="connsiteY3" fmla="*/ 1527603 h 1751417"/>
              <a:gd name="connsiteX4" fmla="*/ 0 w 6552651"/>
              <a:gd name="connsiteY4" fmla="*/ 1527603 h 1751417"/>
              <a:gd name="connsiteX5" fmla="*/ 223814 w 6552651"/>
              <a:gd name="connsiteY5" fmla="*/ 1751417 h 1751417"/>
              <a:gd name="connsiteX6" fmla="*/ 0 w 6552651"/>
              <a:gd name="connsiteY6" fmla="*/ 1751417 h 1751417"/>
              <a:gd name="connsiteX7" fmla="*/ 6328837 w 6552651"/>
              <a:gd name="connsiteY7" fmla="*/ 0 h 1751417"/>
              <a:gd name="connsiteX8" fmla="*/ 6552651 w 6552651"/>
              <a:gd name="connsiteY8" fmla="*/ 0 h 1751417"/>
              <a:gd name="connsiteX9" fmla="*/ 6552651 w 6552651"/>
              <a:gd name="connsiteY9" fmla="*/ 223814 h 1751417"/>
              <a:gd name="connsiteX10" fmla="*/ 6328837 w 6552651"/>
              <a:gd name="connsiteY10" fmla="*/ 0 h 1751417"/>
              <a:gd name="connsiteX11" fmla="*/ 0 w 6552651"/>
              <a:gd name="connsiteY11" fmla="*/ 0 h 1751417"/>
              <a:gd name="connsiteX12" fmla="*/ 223814 w 6552651"/>
              <a:gd name="connsiteY12" fmla="*/ 0 h 1751417"/>
              <a:gd name="connsiteX13" fmla="*/ 0 w 6552651"/>
              <a:gd name="connsiteY13" fmla="*/ 223814 h 1751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52651" h="1751417" fill="norm" stroke="1" extrusionOk="0">
                <a:moveTo>
                  <a:pt x="6552651" y="1527603"/>
                </a:moveTo>
                <a:lnTo>
                  <a:pt x="6552651" y="1751417"/>
                </a:lnTo>
                <a:lnTo>
                  <a:pt x="6328837" y="1751417"/>
                </a:lnTo>
                <a:cubicBezTo>
                  <a:pt x="6452446" y="1751417"/>
                  <a:pt x="6552651" y="1651212"/>
                  <a:pt x="6552651" y="1527603"/>
                </a:cubicBezTo>
                <a:close/>
                <a:moveTo>
                  <a:pt x="0" y="1527603"/>
                </a:moveTo>
                <a:cubicBezTo>
                  <a:pt x="0" y="1651212"/>
                  <a:pt x="100205" y="1751417"/>
                  <a:pt x="223814" y="1751417"/>
                </a:cubicBezTo>
                <a:lnTo>
                  <a:pt x="0" y="1751417"/>
                </a:lnTo>
                <a:close/>
                <a:moveTo>
                  <a:pt x="6328837" y="0"/>
                </a:moveTo>
                <a:lnTo>
                  <a:pt x="6552651" y="0"/>
                </a:lnTo>
                <a:lnTo>
                  <a:pt x="6552651" y="223814"/>
                </a:lnTo>
                <a:cubicBezTo>
                  <a:pt x="6552651" y="100205"/>
                  <a:pt x="6452446" y="0"/>
                  <a:pt x="6328837" y="0"/>
                </a:cubicBezTo>
                <a:close/>
                <a:moveTo>
                  <a:pt x="0" y="0"/>
                </a:moveTo>
                <a:lnTo>
                  <a:pt x="223814" y="0"/>
                </a:lnTo>
                <a:cubicBezTo>
                  <a:pt x="100205" y="0"/>
                  <a:pt x="0" y="100205"/>
                  <a:pt x="0" y="223814"/>
                </a:cubicBezTo>
                <a:close/>
              </a:path>
            </a:pathLst>
          </a:custGeom>
          <a:solidFill>
            <a:srgbClr val="98003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ru-RU"/>
          </a:p>
        </p:txBody>
      </p:sp>
      <p:pic>
        <p:nvPicPr>
          <p:cNvPr id="28" name="Рисунок 27"/>
          <p:cNvPicPr>
            <a:picLocks noChangeAspect="1"/>
          </p:cNvPicPr>
          <p:nvPr/>
        </p:nvPicPr>
        <p:blipFill>
          <a:blip r:embed="rId2"/>
          <a:srcRect l="13851" t="20714" r="14001" b="7138"/>
          <a:stretch/>
        </p:blipFill>
        <p:spPr bwMode="auto">
          <a:xfrm>
            <a:off x="8105662" y="540335"/>
            <a:ext cx="3586173" cy="3586173"/>
          </a:xfrm>
          <a:custGeom>
            <a:avLst/>
            <a:gdLst>
              <a:gd name="connsiteX0" fmla="*/ 1587431 w 3174862"/>
              <a:gd name="connsiteY0" fmla="*/ 0 h 3174862"/>
              <a:gd name="connsiteX1" fmla="*/ 3174862 w 3174862"/>
              <a:gd name="connsiteY1" fmla="*/ 1587431 h 3174862"/>
              <a:gd name="connsiteX2" fmla="*/ 1587431 w 3174862"/>
              <a:gd name="connsiteY2" fmla="*/ 3174862 h 3174862"/>
              <a:gd name="connsiteX3" fmla="*/ 0 w 3174862"/>
              <a:gd name="connsiteY3" fmla="*/ 1587431 h 3174862"/>
              <a:gd name="connsiteX4" fmla="*/ 1587431 w 3174862"/>
              <a:gd name="connsiteY4" fmla="*/ 0 h 3174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4862" h="3174862" fill="norm" stroke="1" extrusionOk="0">
                <a:moveTo>
                  <a:pt x="1587431" y="0"/>
                </a:moveTo>
                <a:cubicBezTo>
                  <a:pt x="2464145" y="0"/>
                  <a:pt x="3174862" y="710717"/>
                  <a:pt x="3174862" y="1587431"/>
                </a:cubicBezTo>
                <a:cubicBezTo>
                  <a:pt x="3174862" y="2464145"/>
                  <a:pt x="2464145" y="3174862"/>
                  <a:pt x="1587431" y="3174862"/>
                </a:cubicBezTo>
                <a:cubicBezTo>
                  <a:pt x="710717" y="3174862"/>
                  <a:pt x="0" y="2464145"/>
                  <a:pt x="0" y="1587431"/>
                </a:cubicBezTo>
                <a:cubicBezTo>
                  <a:pt x="0" y="710717"/>
                  <a:pt x="710717" y="0"/>
                  <a:pt x="1587431" y="0"/>
                </a:cubicBezTo>
                <a:close/>
              </a:path>
            </a:pathLst>
          </a:custGeom>
        </p:spPr>
      </p:pic>
      <p:sp>
        <p:nvSpPr>
          <p:cNvPr id="36" name="TextBox 35"/>
          <p:cNvSpPr txBox="1"/>
          <p:nvPr/>
        </p:nvSpPr>
        <p:spPr bwMode="auto">
          <a:xfrm>
            <a:off x="-92211" y="4445565"/>
            <a:ext cx="11353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sz="7200">
                <a:gradFill>
                  <a:gsLst>
                    <a:gs pos="2000">
                      <a:srgbClr val="1D1D1D"/>
                    </a:gs>
                    <a:gs pos="51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</a:rPr>
              <a:t>Представляет…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91339979" name="Рисунок 2"/>
          <p:cNvPicPr>
            <a:picLocks noChangeAspect="1"/>
          </p:cNvPicPr>
          <p:nvPr/>
        </p:nvPicPr>
        <p:blipFill>
          <a:blip r:embed="rId2"/>
          <a:srcRect l="0" t="-18863" r="0" b="99341"/>
          <a:stretch/>
        </p:blipFill>
        <p:spPr bwMode="auto">
          <a:xfrm flipH="0" flipV="0">
            <a:off x="3860618" y="-1309686"/>
            <a:ext cx="8331379" cy="1355406"/>
          </a:xfrm>
          <a:prstGeom prst="rect">
            <a:avLst/>
          </a:prstGeom>
        </p:spPr>
      </p:pic>
      <p:sp>
        <p:nvSpPr>
          <p:cNvPr id="1657649302" name="TextBox 20"/>
          <p:cNvSpPr txBox="1"/>
          <p:nvPr/>
        </p:nvSpPr>
        <p:spPr bwMode="auto">
          <a:xfrm>
            <a:off x="1721075" y="-1530702"/>
            <a:ext cx="9283263" cy="1200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72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СУТЬ РЕШЕНИЯ</a:t>
            </a:r>
            <a:endParaRPr lang="ru-RU" sz="500"/>
          </a:p>
        </p:txBody>
      </p:sp>
      <p:pic>
        <p:nvPicPr>
          <p:cNvPr id="2075567476" name="Рисунок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10799990">
            <a:off x="146185" y="127425"/>
            <a:ext cx="3549513" cy="3549513"/>
          </a:xfrm>
          <a:prstGeom prst="rect">
            <a:avLst/>
          </a:prstGeom>
        </p:spPr>
      </p:pic>
      <p:sp>
        <p:nvSpPr>
          <p:cNvPr id="2010934510" name="TextBox 7"/>
          <p:cNvSpPr txBox="1"/>
          <p:nvPr/>
        </p:nvSpPr>
        <p:spPr bwMode="auto">
          <a:xfrm>
            <a:off x="1900236" y="315958"/>
            <a:ext cx="6238122" cy="4575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sz="2400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Comic Sans MS"/>
                <a:ea typeface="Calibri"/>
                <a:cs typeface="Calibri"/>
              </a:rPr>
              <a:t>Личный кабинет</a:t>
            </a:r>
            <a:endParaRPr lang="ru-RU" sz="2400">
              <a:gradFill>
                <a:gsLst>
                  <a:gs pos="0">
                    <a:srgbClr val="1D1D1D"/>
                  </a:gs>
                  <a:gs pos="47000">
                    <a:srgbClr val="98003A"/>
                  </a:gs>
                  <a:gs pos="100000">
                    <a:srgbClr val="1D1D1D"/>
                  </a:gs>
                </a:gsLst>
                <a:lin ang="5400000" scaled="1"/>
              </a:gradFill>
              <a:latin typeface="Comic Sans MS"/>
              <a:ea typeface="Calibri"/>
              <a:cs typeface="Calibri"/>
            </a:endParaRPr>
          </a:p>
        </p:txBody>
      </p:sp>
      <p:pic>
        <p:nvPicPr>
          <p:cNvPr id="60406502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807265" y="0"/>
            <a:ext cx="800646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6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29061633" name="Рисунок 2"/>
          <p:cNvPicPr>
            <a:picLocks noChangeAspect="1"/>
          </p:cNvPicPr>
          <p:nvPr/>
        </p:nvPicPr>
        <p:blipFill>
          <a:blip r:embed="rId2"/>
          <a:srcRect l="0" t="-18863" r="0" b="99341"/>
          <a:stretch/>
        </p:blipFill>
        <p:spPr bwMode="auto">
          <a:xfrm flipH="0" flipV="0">
            <a:off x="3860618" y="-1309686"/>
            <a:ext cx="8331379" cy="1355406"/>
          </a:xfrm>
          <a:prstGeom prst="rect">
            <a:avLst/>
          </a:prstGeom>
        </p:spPr>
      </p:pic>
      <p:sp>
        <p:nvSpPr>
          <p:cNvPr id="2019094390" name="TextBox 20"/>
          <p:cNvSpPr txBox="1"/>
          <p:nvPr/>
        </p:nvSpPr>
        <p:spPr bwMode="auto">
          <a:xfrm>
            <a:off x="1721075" y="-1530702"/>
            <a:ext cx="9283263" cy="1200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72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СУТЬ РЕШЕНИЯ</a:t>
            </a:r>
            <a:endParaRPr lang="ru-RU" sz="500"/>
          </a:p>
        </p:txBody>
      </p:sp>
      <p:pic>
        <p:nvPicPr>
          <p:cNvPr id="1268723309" name="Рисунок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10799990">
            <a:off x="146185" y="127425"/>
            <a:ext cx="3549513" cy="3549513"/>
          </a:xfrm>
          <a:prstGeom prst="rect">
            <a:avLst/>
          </a:prstGeom>
        </p:spPr>
      </p:pic>
      <p:sp>
        <p:nvSpPr>
          <p:cNvPr id="447439310" name="TextBox 7"/>
          <p:cNvSpPr txBox="1"/>
          <p:nvPr/>
        </p:nvSpPr>
        <p:spPr bwMode="auto">
          <a:xfrm>
            <a:off x="1900236" y="315958"/>
            <a:ext cx="6238122" cy="4575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sz="2400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Comic Sans MS"/>
                <a:ea typeface="Calibri"/>
                <a:cs typeface="Calibri"/>
              </a:rPr>
              <a:t>Личный кабинет</a:t>
            </a:r>
            <a:endParaRPr lang="ru-RU" sz="2400">
              <a:gradFill>
                <a:gsLst>
                  <a:gs pos="0">
                    <a:srgbClr val="1D1D1D"/>
                  </a:gs>
                  <a:gs pos="47000">
                    <a:srgbClr val="98003A"/>
                  </a:gs>
                  <a:gs pos="100000">
                    <a:srgbClr val="1D1D1D"/>
                  </a:gs>
                </a:gsLst>
                <a:lin ang="5400000" scaled="1"/>
              </a:gradFill>
              <a:latin typeface="Comic Sans MS"/>
              <a:ea typeface="Calibri"/>
              <a:cs typeface="Calibri"/>
            </a:endParaRPr>
          </a:p>
        </p:txBody>
      </p:sp>
      <p:pic>
        <p:nvPicPr>
          <p:cNvPr id="48811071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936213" y="0"/>
            <a:ext cx="7867634" cy="6858000"/>
          </a:xfrm>
          <a:prstGeom prst="rect">
            <a:avLst/>
          </a:prstGeom>
        </p:spPr>
      </p:pic>
      <p:sp>
        <p:nvSpPr>
          <p:cNvPr id="1401426398" name="TextBox 5"/>
          <p:cNvSpPr txBox="1"/>
          <p:nvPr/>
        </p:nvSpPr>
        <p:spPr bwMode="auto">
          <a:xfrm flipH="0" flipV="0">
            <a:off x="-255391" y="3871279"/>
            <a:ext cx="360747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sz="2400" b="1">
                <a:latin typeface="Comic Sans MS"/>
                <a:cs typeface="Comic Sans MS"/>
              </a:rPr>
              <a:t>Главная страница</a:t>
            </a:r>
            <a:endParaRPr sz="2400"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6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052525947" name="Рисунок 2"/>
          <p:cNvPicPr>
            <a:picLocks noChangeAspect="1"/>
          </p:cNvPicPr>
          <p:nvPr/>
        </p:nvPicPr>
        <p:blipFill>
          <a:blip r:embed="rId2"/>
          <a:srcRect l="0" t="-18863" r="0" b="99341"/>
          <a:stretch/>
        </p:blipFill>
        <p:spPr bwMode="auto">
          <a:xfrm flipH="0" flipV="0">
            <a:off x="3860618" y="-1309686"/>
            <a:ext cx="8331379" cy="1355406"/>
          </a:xfrm>
          <a:prstGeom prst="rect">
            <a:avLst/>
          </a:prstGeom>
        </p:spPr>
      </p:pic>
      <p:sp>
        <p:nvSpPr>
          <p:cNvPr id="35425875" name="TextBox 20"/>
          <p:cNvSpPr txBox="1"/>
          <p:nvPr/>
        </p:nvSpPr>
        <p:spPr bwMode="auto">
          <a:xfrm>
            <a:off x="1721075" y="-1530702"/>
            <a:ext cx="9283263" cy="1200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72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СУТЬ РЕШЕНИЯ</a:t>
            </a:r>
            <a:endParaRPr lang="ru-RU" sz="500"/>
          </a:p>
        </p:txBody>
      </p:sp>
      <p:pic>
        <p:nvPicPr>
          <p:cNvPr id="212454742" name="Рисунок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10799990">
            <a:off x="146185" y="127425"/>
            <a:ext cx="3549513" cy="3549513"/>
          </a:xfrm>
          <a:prstGeom prst="rect">
            <a:avLst/>
          </a:prstGeom>
        </p:spPr>
      </p:pic>
      <p:pic>
        <p:nvPicPr>
          <p:cNvPr id="212056192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932898" y="45720"/>
            <a:ext cx="7921890" cy="6858000"/>
          </a:xfrm>
          <a:prstGeom prst="rect">
            <a:avLst/>
          </a:prstGeom>
        </p:spPr>
      </p:pic>
      <p:sp>
        <p:nvSpPr>
          <p:cNvPr id="1286035842" name="TextBox 5"/>
          <p:cNvSpPr txBox="1"/>
          <p:nvPr/>
        </p:nvSpPr>
        <p:spPr bwMode="auto">
          <a:xfrm flipH="0" flipV="0">
            <a:off x="-398267" y="3871279"/>
            <a:ext cx="360027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sz="2400" b="1">
                <a:latin typeface="Comic Sans MS"/>
                <a:cs typeface="Comic Sans MS"/>
              </a:rPr>
              <a:t>Опыт работы</a:t>
            </a:r>
            <a:endParaRPr sz="2400"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6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962400" y="0"/>
            <a:ext cx="8229600" cy="68580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962400" y="0"/>
            <a:ext cx="82296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10800000">
            <a:off x="146186" y="127426"/>
            <a:ext cx="3549514" cy="3549514"/>
          </a:xfrm>
          <a:prstGeom prst="rect">
            <a:avLst/>
          </a:prstGeom>
        </p:spPr>
      </p:pic>
      <p:sp>
        <p:nvSpPr>
          <p:cNvPr id="1612306526" name="TextBox 5"/>
          <p:cNvSpPr txBox="1"/>
          <p:nvPr/>
        </p:nvSpPr>
        <p:spPr bwMode="auto">
          <a:xfrm flipH="0" flipV="0">
            <a:off x="-1112643" y="3871279"/>
            <a:ext cx="359415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sz="2400" b="1">
                <a:latin typeface="Comic Sans MS"/>
                <a:cs typeface="Comic Sans MS"/>
              </a:rPr>
              <a:t>Работа</a:t>
            </a:r>
            <a:endParaRPr sz="2400"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056827582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rot="10799990">
            <a:off x="146185" y="127425"/>
            <a:ext cx="3549513" cy="3549513"/>
          </a:xfrm>
          <a:prstGeom prst="rect">
            <a:avLst/>
          </a:prstGeom>
        </p:spPr>
      </p:pic>
      <p:pic>
        <p:nvPicPr>
          <p:cNvPr id="87030861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788453" y="0"/>
            <a:ext cx="8020279" cy="6858000"/>
          </a:xfrm>
          <a:prstGeom prst="rect">
            <a:avLst/>
          </a:prstGeom>
        </p:spPr>
      </p:pic>
      <p:sp>
        <p:nvSpPr>
          <p:cNvPr id="2104240716" name="TextBox 5"/>
          <p:cNvSpPr txBox="1"/>
          <p:nvPr/>
        </p:nvSpPr>
        <p:spPr bwMode="auto">
          <a:xfrm flipH="0" flipV="0">
            <a:off x="-624486" y="3871279"/>
            <a:ext cx="359127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sz="2400" b="1">
                <a:latin typeface="Comic Sans MS"/>
                <a:cs typeface="Comic Sans MS"/>
              </a:rPr>
              <a:t>Навыки</a:t>
            </a:r>
            <a:endParaRPr sz="2400"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8000655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rot="10799990">
            <a:off x="146185" y="127425"/>
            <a:ext cx="3549513" cy="3549513"/>
          </a:xfrm>
          <a:prstGeom prst="rect">
            <a:avLst/>
          </a:prstGeom>
        </p:spPr>
      </p:pic>
      <p:pic>
        <p:nvPicPr>
          <p:cNvPr id="22065218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801456" y="0"/>
            <a:ext cx="8018086" cy="6858000"/>
          </a:xfrm>
          <a:prstGeom prst="rect">
            <a:avLst/>
          </a:prstGeom>
        </p:spPr>
      </p:pic>
      <p:sp>
        <p:nvSpPr>
          <p:cNvPr id="334902715" name="TextBox 5"/>
          <p:cNvSpPr txBox="1"/>
          <p:nvPr/>
        </p:nvSpPr>
        <p:spPr bwMode="auto">
          <a:xfrm flipH="0" flipV="0">
            <a:off x="54168" y="3871279"/>
            <a:ext cx="358623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endParaRPr sz="2400"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962400" y="0"/>
            <a:ext cx="82296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10800000">
            <a:off x="146186" y="108667"/>
            <a:ext cx="3549514" cy="3549514"/>
          </a:xfrm>
          <a:prstGeom prst="rect">
            <a:avLst/>
          </a:prstGeom>
        </p:spPr>
      </p:pic>
      <p:sp>
        <p:nvSpPr>
          <p:cNvPr id="1672196379" name="TextBox 5"/>
          <p:cNvSpPr txBox="1"/>
          <p:nvPr/>
        </p:nvSpPr>
        <p:spPr bwMode="auto">
          <a:xfrm flipH="0" flipV="0">
            <a:off x="54169" y="3871279"/>
            <a:ext cx="358407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sz="2400" b="1">
                <a:latin typeface="Comic Sans MS"/>
                <a:cs typeface="Comic Sans MS"/>
              </a:rPr>
              <a:t>«Бабл - гам» </a:t>
            </a:r>
            <a:endParaRPr sz="2400"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100809778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rot="10799990">
            <a:off x="146185" y="127425"/>
            <a:ext cx="3549513" cy="3549513"/>
          </a:xfrm>
          <a:prstGeom prst="rect">
            <a:avLst/>
          </a:prstGeom>
        </p:spPr>
      </p:pic>
      <p:pic>
        <p:nvPicPr>
          <p:cNvPr id="129416375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809999" y="0"/>
            <a:ext cx="8001000" cy="6858000"/>
          </a:xfrm>
          <a:prstGeom prst="rect">
            <a:avLst/>
          </a:prstGeom>
        </p:spPr>
      </p:pic>
      <p:sp>
        <p:nvSpPr>
          <p:cNvPr id="1835129442" name="TextBox 5"/>
          <p:cNvSpPr txBox="1"/>
          <p:nvPr/>
        </p:nvSpPr>
        <p:spPr bwMode="auto">
          <a:xfrm flipH="0" flipV="0">
            <a:off x="232763" y="3871279"/>
            <a:ext cx="357723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sz="2400" b="1">
                <a:latin typeface="Comic Sans MS"/>
                <a:cs typeface="Comic Sans MS"/>
              </a:rPr>
              <a:t>Конструктор резюме</a:t>
            </a:r>
            <a:endParaRPr sz="2400"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51005585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rot="10799990">
            <a:off x="146185" y="127425"/>
            <a:ext cx="3549513" cy="3549513"/>
          </a:xfrm>
          <a:prstGeom prst="rect">
            <a:avLst/>
          </a:prstGeom>
        </p:spPr>
      </p:pic>
      <p:pic>
        <p:nvPicPr>
          <p:cNvPr id="59750649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974654" y="0"/>
            <a:ext cx="7271889" cy="6858000"/>
          </a:xfrm>
          <a:prstGeom prst="rect">
            <a:avLst/>
          </a:prstGeom>
        </p:spPr>
      </p:pic>
      <p:sp>
        <p:nvSpPr>
          <p:cNvPr id="840085883" name="TextBox 5"/>
          <p:cNvSpPr txBox="1"/>
          <p:nvPr/>
        </p:nvSpPr>
        <p:spPr bwMode="auto">
          <a:xfrm flipH="0" flipV="0">
            <a:off x="146185" y="3871279"/>
            <a:ext cx="356967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sz="2400" b="1">
                <a:latin typeface="Comic Sans MS"/>
                <a:cs typeface="Comic Sans MS"/>
              </a:rPr>
              <a:t>Статьи</a:t>
            </a:r>
            <a:endParaRPr sz="2400">
              <a:latin typeface="Comic Sans MS"/>
              <a:cs typeface="Comic Sans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78022154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rot="10799990">
            <a:off x="146185" y="127425"/>
            <a:ext cx="3549513" cy="3549513"/>
          </a:xfrm>
          <a:prstGeom prst="rect">
            <a:avLst/>
          </a:prstGeom>
        </p:spPr>
      </p:pic>
      <p:sp>
        <p:nvSpPr>
          <p:cNvPr id="913189125" name="TextBox 5"/>
          <p:cNvSpPr txBox="1"/>
          <p:nvPr/>
        </p:nvSpPr>
        <p:spPr bwMode="auto">
          <a:xfrm flipH="0" flipV="0">
            <a:off x="146185" y="3871279"/>
            <a:ext cx="356679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sz="2400" b="1">
                <a:latin typeface="Comic Sans MS"/>
                <a:cs typeface="Comic Sans MS"/>
              </a:rPr>
              <a:t>Помощь</a:t>
            </a:r>
            <a:endParaRPr sz="2400">
              <a:latin typeface="Comic Sans MS"/>
              <a:cs typeface="Comic Sans MS"/>
            </a:endParaRPr>
          </a:p>
        </p:txBody>
      </p:sp>
      <p:pic>
        <p:nvPicPr>
          <p:cNvPr id="176511967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578876" y="0"/>
            <a:ext cx="7606247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2" name="Рисунок 21"/>
          <p:cNvPicPr>
            <a:picLocks noChangeAspect="1"/>
          </p:cNvPicPr>
          <p:nvPr/>
        </p:nvPicPr>
        <p:blipFill>
          <a:blip r:embed="rId2">
            <a:alphaModFix amt="35000"/>
          </a:blip>
          <a:srcRect l="18321" t="21184" r="8727" b="-11909"/>
          <a:stretch/>
        </p:blipFill>
        <p:spPr bwMode="auto">
          <a:xfrm>
            <a:off x="5312523" y="0"/>
            <a:ext cx="11967029" cy="9301591"/>
          </a:xfrm>
          <a:custGeom>
            <a:avLst/>
            <a:gdLst>
              <a:gd name="connsiteX0" fmla="*/ 3435218 w 8004756"/>
              <a:gd name="connsiteY0" fmla="*/ 14534 h 6221843"/>
              <a:gd name="connsiteX1" fmla="*/ 6110560 w 8004756"/>
              <a:gd name="connsiteY1" fmla="*/ 14534 h 6221843"/>
              <a:gd name="connsiteX2" fmla="*/ 4377547 w 8004756"/>
              <a:gd name="connsiteY2" fmla="*/ 4611934 h 6221843"/>
              <a:gd name="connsiteX3" fmla="*/ 1702205 w 8004756"/>
              <a:gd name="connsiteY3" fmla="*/ 4611934 h 6221843"/>
              <a:gd name="connsiteX4" fmla="*/ 7504840 w 8004756"/>
              <a:gd name="connsiteY4" fmla="*/ 0 h 6221843"/>
              <a:gd name="connsiteX5" fmla="*/ 8004756 w 8004756"/>
              <a:gd name="connsiteY5" fmla="*/ 0 h 6221843"/>
              <a:gd name="connsiteX6" fmla="*/ 6610476 w 8004756"/>
              <a:gd name="connsiteY6" fmla="*/ 4607129 h 6221843"/>
              <a:gd name="connsiteX7" fmla="*/ 6110560 w 8004756"/>
              <a:gd name="connsiteY7" fmla="*/ 4607129 h 6221843"/>
              <a:gd name="connsiteX8" fmla="*/ 2306399 w 8004756"/>
              <a:gd name="connsiteY8" fmla="*/ 0 h 6221843"/>
              <a:gd name="connsiteX9" fmla="*/ 2836545 w 8004756"/>
              <a:gd name="connsiteY9" fmla="*/ 0 h 6221843"/>
              <a:gd name="connsiteX10" fmla="*/ 530147 w 8004756"/>
              <a:gd name="connsiteY10" fmla="*/ 6221843 h 6221843"/>
              <a:gd name="connsiteX11" fmla="*/ 0 w 8004756"/>
              <a:gd name="connsiteY11" fmla="*/ 6221843 h 622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04756" h="6221843" fill="norm" stroke="1" extrusionOk="0">
                <a:moveTo>
                  <a:pt x="3435218" y="14534"/>
                </a:moveTo>
                <a:lnTo>
                  <a:pt x="6110560" y="14534"/>
                </a:lnTo>
                <a:lnTo>
                  <a:pt x="4377547" y="4611934"/>
                </a:lnTo>
                <a:lnTo>
                  <a:pt x="1702205" y="4611934"/>
                </a:lnTo>
                <a:close/>
                <a:moveTo>
                  <a:pt x="7504840" y="0"/>
                </a:moveTo>
                <a:lnTo>
                  <a:pt x="8004756" y="0"/>
                </a:lnTo>
                <a:lnTo>
                  <a:pt x="6610476" y="4607129"/>
                </a:lnTo>
                <a:lnTo>
                  <a:pt x="6110560" y="4607129"/>
                </a:lnTo>
                <a:close/>
                <a:moveTo>
                  <a:pt x="2306399" y="0"/>
                </a:moveTo>
                <a:lnTo>
                  <a:pt x="2836545" y="0"/>
                </a:lnTo>
                <a:lnTo>
                  <a:pt x="530147" y="6221843"/>
                </a:lnTo>
                <a:lnTo>
                  <a:pt x="0" y="6221843"/>
                </a:lnTo>
                <a:close/>
              </a:path>
            </a:pathLst>
          </a:cu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alphaModFix amt="40000"/>
          </a:blip>
          <a:srcRect l="7537" t="5378" r="7869" b="5957"/>
          <a:stretch/>
        </p:blipFill>
        <p:spPr bwMode="auto">
          <a:xfrm>
            <a:off x="383522" y="1418120"/>
            <a:ext cx="1536784" cy="1536784"/>
          </a:xfrm>
          <a:custGeom>
            <a:avLst/>
            <a:gdLst>
              <a:gd name="connsiteX0" fmla="*/ 312063 w 1872343"/>
              <a:gd name="connsiteY0" fmla="*/ 0 h 1872343"/>
              <a:gd name="connsiteX1" fmla="*/ 1560280 w 1872343"/>
              <a:gd name="connsiteY1" fmla="*/ 0 h 1872343"/>
              <a:gd name="connsiteX2" fmla="*/ 1872343 w 1872343"/>
              <a:gd name="connsiteY2" fmla="*/ 312063 h 1872343"/>
              <a:gd name="connsiteX3" fmla="*/ 1872343 w 1872343"/>
              <a:gd name="connsiteY3" fmla="*/ 1560280 h 1872343"/>
              <a:gd name="connsiteX4" fmla="*/ 1560280 w 1872343"/>
              <a:gd name="connsiteY4" fmla="*/ 1872343 h 1872343"/>
              <a:gd name="connsiteX5" fmla="*/ 312063 w 1872343"/>
              <a:gd name="connsiteY5" fmla="*/ 1872343 h 1872343"/>
              <a:gd name="connsiteX6" fmla="*/ 0 w 1872343"/>
              <a:gd name="connsiteY6" fmla="*/ 1560280 h 1872343"/>
              <a:gd name="connsiteX7" fmla="*/ 0 w 1872343"/>
              <a:gd name="connsiteY7" fmla="*/ 312063 h 1872343"/>
              <a:gd name="connsiteX8" fmla="*/ 312063 w 1872343"/>
              <a:gd name="connsiteY8" fmla="*/ 0 h 1872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2343" h="1872343" fill="norm" stroke="1" extrusionOk="0">
                <a:moveTo>
                  <a:pt x="312063" y="0"/>
                </a:moveTo>
                <a:lnTo>
                  <a:pt x="1560280" y="0"/>
                </a:lnTo>
                <a:cubicBezTo>
                  <a:pt x="1732628" y="0"/>
                  <a:pt x="1872343" y="139715"/>
                  <a:pt x="1872343" y="312063"/>
                </a:cubicBezTo>
                <a:lnTo>
                  <a:pt x="1872343" y="1560280"/>
                </a:lnTo>
                <a:cubicBezTo>
                  <a:pt x="1872343" y="1732628"/>
                  <a:pt x="1732628" y="1872343"/>
                  <a:pt x="1560280" y="1872343"/>
                </a:cubicBezTo>
                <a:lnTo>
                  <a:pt x="312063" y="1872343"/>
                </a:lnTo>
                <a:cubicBezTo>
                  <a:pt x="139715" y="1872343"/>
                  <a:pt x="0" y="1732628"/>
                  <a:pt x="0" y="1560280"/>
                </a:cubicBezTo>
                <a:lnTo>
                  <a:pt x="0" y="312063"/>
                </a:lnTo>
                <a:cubicBezTo>
                  <a:pt x="0" y="139715"/>
                  <a:pt x="139715" y="0"/>
                  <a:pt x="312063" y="0"/>
                </a:cubicBezTo>
                <a:close/>
              </a:path>
            </a:pathLst>
          </a:custGeom>
          <a:effectLst>
            <a:outerShdw blurRad="9525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 bwMode="auto">
          <a:xfrm>
            <a:off x="2372391" y="274290"/>
            <a:ext cx="8228057" cy="3154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199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КЕЙС</a:t>
            </a:r>
            <a:endParaRPr lang="ru-RU" sz="3200"/>
          </a:p>
        </p:txBody>
      </p:sp>
      <p:pic>
        <p:nvPicPr>
          <p:cNvPr id="8" name="Рисунок 7" descr="Закат космический sunset shimmer"/>
          <p:cNvPicPr>
            <a:picLocks noChangeAspect="1" noChangeArrowheads="1"/>
          </p:cNvPicPr>
          <p:nvPr/>
        </p:nvPicPr>
        <p:blipFill>
          <a:blip r:embed="rId4"/>
          <a:srcRect l="201" t="63048" r="1625" b="6891"/>
          <a:stretch/>
        </p:blipFill>
        <p:spPr bwMode="auto">
          <a:xfrm>
            <a:off x="2693540" y="480018"/>
            <a:ext cx="7454823" cy="2282558"/>
          </a:xfrm>
          <a:custGeom>
            <a:avLst/>
            <a:gdLst/>
            <a:ahLst/>
            <a:cxnLst/>
            <a:rect l="l" t="t" r="r" b="b"/>
            <a:pathLst>
              <a:path w="7454823" h="2282558" fill="norm" stroke="1" extrusionOk="0">
                <a:moveTo>
                  <a:pt x="3658832" y="444926"/>
                </a:moveTo>
                <a:lnTo>
                  <a:pt x="4185102" y="444926"/>
                </a:lnTo>
                <a:lnTo>
                  <a:pt x="4185102" y="1444470"/>
                </a:lnTo>
                <a:lnTo>
                  <a:pt x="4864624" y="444926"/>
                </a:lnTo>
                <a:lnTo>
                  <a:pt x="5386773" y="444926"/>
                </a:lnTo>
                <a:lnTo>
                  <a:pt x="5386773" y="2251746"/>
                </a:lnTo>
                <a:lnTo>
                  <a:pt x="4861735" y="2251746"/>
                </a:lnTo>
                <a:lnTo>
                  <a:pt x="4861735" y="1259597"/>
                </a:lnTo>
                <a:lnTo>
                  <a:pt x="4185757" y="2251746"/>
                </a:lnTo>
                <a:lnTo>
                  <a:pt x="3658832" y="2251746"/>
                </a:lnTo>
                <a:close/>
                <a:moveTo>
                  <a:pt x="1837092" y="444926"/>
                </a:moveTo>
                <a:lnTo>
                  <a:pt x="3333326" y="444926"/>
                </a:lnTo>
                <a:lnTo>
                  <a:pt x="3333326" y="830693"/>
                </a:lnTo>
                <a:lnTo>
                  <a:pt x="2396639" y="830693"/>
                </a:lnTo>
                <a:lnTo>
                  <a:pt x="2396639" y="1117862"/>
                </a:lnTo>
                <a:lnTo>
                  <a:pt x="3265540" y="1117862"/>
                </a:lnTo>
                <a:lnTo>
                  <a:pt x="3265540" y="1486374"/>
                </a:lnTo>
                <a:lnTo>
                  <a:pt x="2396639" y="1486374"/>
                </a:lnTo>
                <a:lnTo>
                  <a:pt x="2396639" y="1842562"/>
                </a:lnTo>
                <a:lnTo>
                  <a:pt x="3360441" y="1842562"/>
                </a:lnTo>
                <a:lnTo>
                  <a:pt x="3360441" y="2251746"/>
                </a:lnTo>
                <a:lnTo>
                  <a:pt x="1837092" y="2251746"/>
                </a:lnTo>
                <a:close/>
                <a:moveTo>
                  <a:pt x="1584973" y="431369"/>
                </a:moveTo>
                <a:lnTo>
                  <a:pt x="1584973" y="813439"/>
                </a:lnTo>
                <a:lnTo>
                  <a:pt x="1556626" y="813439"/>
                </a:lnTo>
                <a:cubicBezTo>
                  <a:pt x="1461314" y="813439"/>
                  <a:pt x="1390651" y="831515"/>
                  <a:pt x="1344639" y="867668"/>
                </a:cubicBezTo>
                <a:cubicBezTo>
                  <a:pt x="1298626" y="903821"/>
                  <a:pt x="1260830" y="962364"/>
                  <a:pt x="1231250" y="1043297"/>
                </a:cubicBezTo>
                <a:cubicBezTo>
                  <a:pt x="1201671" y="1124230"/>
                  <a:pt x="1169831" y="1184621"/>
                  <a:pt x="1135733" y="1224472"/>
                </a:cubicBezTo>
                <a:cubicBezTo>
                  <a:pt x="1101634" y="1264322"/>
                  <a:pt x="1055005" y="1296161"/>
                  <a:pt x="995846" y="1319989"/>
                </a:cubicBezTo>
                <a:cubicBezTo>
                  <a:pt x="1076368" y="1346282"/>
                  <a:pt x="1146620" y="1391679"/>
                  <a:pt x="1206601" y="1456178"/>
                </a:cubicBezTo>
                <a:cubicBezTo>
                  <a:pt x="1266581" y="1520678"/>
                  <a:pt x="1330260" y="1621126"/>
                  <a:pt x="1397635" y="1757521"/>
                </a:cubicBezTo>
                <a:lnTo>
                  <a:pt x="1642900" y="2251746"/>
                </a:lnTo>
                <a:lnTo>
                  <a:pt x="1014102" y="2251746"/>
                </a:lnTo>
                <a:lnTo>
                  <a:pt x="796338" y="1785174"/>
                </a:lnTo>
                <a:cubicBezTo>
                  <a:pt x="744805" y="1674829"/>
                  <a:pt x="704723" y="1605864"/>
                  <a:pt x="676094" y="1578281"/>
                </a:cubicBezTo>
                <a:cubicBezTo>
                  <a:pt x="647464" y="1550698"/>
                  <a:pt x="607794" y="1536906"/>
                  <a:pt x="557082" y="1536906"/>
                </a:cubicBezTo>
                <a:lnTo>
                  <a:pt x="557082" y="2251746"/>
                </a:lnTo>
                <a:lnTo>
                  <a:pt x="0" y="2251746"/>
                </a:lnTo>
                <a:lnTo>
                  <a:pt x="0" y="444926"/>
                </a:lnTo>
                <a:lnTo>
                  <a:pt x="557082" y="444926"/>
                </a:lnTo>
                <a:lnTo>
                  <a:pt x="557082" y="1138814"/>
                </a:lnTo>
                <a:cubicBezTo>
                  <a:pt x="605560" y="1136349"/>
                  <a:pt x="643356" y="1119094"/>
                  <a:pt x="670470" y="1087050"/>
                </a:cubicBezTo>
                <a:cubicBezTo>
                  <a:pt x="697585" y="1055005"/>
                  <a:pt x="739900" y="962980"/>
                  <a:pt x="797416" y="810974"/>
                </a:cubicBezTo>
                <a:cubicBezTo>
                  <a:pt x="839321" y="698407"/>
                  <a:pt x="881636" y="617679"/>
                  <a:pt x="924362" y="568791"/>
                </a:cubicBezTo>
                <a:cubicBezTo>
                  <a:pt x="967088" y="519902"/>
                  <a:pt x="1036518" y="484777"/>
                  <a:pt x="1132652" y="463414"/>
                </a:cubicBezTo>
                <a:cubicBezTo>
                  <a:pt x="1228785" y="442050"/>
                  <a:pt x="1379559" y="431369"/>
                  <a:pt x="1584973" y="431369"/>
                </a:cubicBezTo>
                <a:close/>
                <a:moveTo>
                  <a:pt x="6610573" y="414114"/>
                </a:moveTo>
                <a:cubicBezTo>
                  <a:pt x="6838171" y="414114"/>
                  <a:pt x="7017087" y="460127"/>
                  <a:pt x="7147319" y="552152"/>
                </a:cubicBezTo>
                <a:cubicBezTo>
                  <a:pt x="7277551" y="644178"/>
                  <a:pt x="7374301" y="785502"/>
                  <a:pt x="7437569" y="976126"/>
                </a:cubicBezTo>
                <a:lnTo>
                  <a:pt x="6944575" y="1085817"/>
                </a:lnTo>
                <a:cubicBezTo>
                  <a:pt x="6927321" y="1030766"/>
                  <a:pt x="6909245" y="990505"/>
                  <a:pt x="6890346" y="965034"/>
                </a:cubicBezTo>
                <a:cubicBezTo>
                  <a:pt x="6859123" y="922308"/>
                  <a:pt x="6820917" y="889442"/>
                  <a:pt x="6775725" y="866435"/>
                </a:cubicBezTo>
                <a:cubicBezTo>
                  <a:pt x="6730535" y="843429"/>
                  <a:pt x="6680003" y="831926"/>
                  <a:pt x="6624130" y="831926"/>
                </a:cubicBezTo>
                <a:cubicBezTo>
                  <a:pt x="6497595" y="831926"/>
                  <a:pt x="6400640" y="882811"/>
                  <a:pt x="6333264" y="984581"/>
                </a:cubicBezTo>
                <a:cubicBezTo>
                  <a:pt x="6282321" y="1060083"/>
                  <a:pt x="6256850" y="1178664"/>
                  <a:pt x="6256850" y="1340325"/>
                </a:cubicBezTo>
                <a:cubicBezTo>
                  <a:pt x="6256850" y="1540578"/>
                  <a:pt x="6287251" y="1677839"/>
                  <a:pt x="6348053" y="1752109"/>
                </a:cubicBezTo>
                <a:cubicBezTo>
                  <a:pt x="6408857" y="1826379"/>
                  <a:pt x="6494309" y="1863514"/>
                  <a:pt x="6604410" y="1863514"/>
                </a:cubicBezTo>
                <a:cubicBezTo>
                  <a:pt x="6711225" y="1863514"/>
                  <a:pt x="6791953" y="1833524"/>
                  <a:pt x="6846593" y="1773543"/>
                </a:cubicBezTo>
                <a:cubicBezTo>
                  <a:pt x="6901233" y="1713562"/>
                  <a:pt x="6940878" y="1626467"/>
                  <a:pt x="6965527" y="1512256"/>
                </a:cubicBezTo>
                <a:lnTo>
                  <a:pt x="7454823" y="1660154"/>
                </a:lnTo>
                <a:cubicBezTo>
                  <a:pt x="7421957" y="1797371"/>
                  <a:pt x="7370193" y="1911992"/>
                  <a:pt x="7299531" y="2004017"/>
                </a:cubicBezTo>
                <a:cubicBezTo>
                  <a:pt x="7228868" y="2096042"/>
                  <a:pt x="7141157" y="2165472"/>
                  <a:pt x="7036395" y="2212307"/>
                </a:cubicBezTo>
                <a:cubicBezTo>
                  <a:pt x="6931634" y="2259141"/>
                  <a:pt x="6798321" y="2282558"/>
                  <a:pt x="6636455" y="2282558"/>
                </a:cubicBezTo>
                <a:cubicBezTo>
                  <a:pt x="6440079" y="2282558"/>
                  <a:pt x="6279651" y="2254025"/>
                  <a:pt x="6155170" y="2196958"/>
                </a:cubicBezTo>
                <a:cubicBezTo>
                  <a:pt x="6030689" y="2139892"/>
                  <a:pt x="5923258" y="2039512"/>
                  <a:pt x="5832875" y="1895819"/>
                </a:cubicBezTo>
                <a:cubicBezTo>
                  <a:pt x="5742494" y="1752125"/>
                  <a:pt x="5697303" y="1568193"/>
                  <a:pt x="5697303" y="1344023"/>
                </a:cubicBezTo>
                <a:cubicBezTo>
                  <a:pt x="5697303" y="1045145"/>
                  <a:pt x="5776798" y="815441"/>
                  <a:pt x="5935788" y="654911"/>
                </a:cubicBezTo>
                <a:cubicBezTo>
                  <a:pt x="6094779" y="494380"/>
                  <a:pt x="6319707" y="414114"/>
                  <a:pt x="6610573" y="414114"/>
                </a:cubicBezTo>
                <a:close/>
                <a:moveTo>
                  <a:pt x="4088969" y="0"/>
                </a:moveTo>
                <a:lnTo>
                  <a:pt x="4303421" y="0"/>
                </a:lnTo>
                <a:cubicBezTo>
                  <a:pt x="4337930" y="102707"/>
                  <a:pt x="4412701" y="154060"/>
                  <a:pt x="4527733" y="154060"/>
                </a:cubicBezTo>
                <a:cubicBezTo>
                  <a:pt x="4650981" y="154060"/>
                  <a:pt x="4729449" y="102707"/>
                  <a:pt x="4763137" y="0"/>
                </a:cubicBezTo>
                <a:lnTo>
                  <a:pt x="4977589" y="0"/>
                </a:lnTo>
                <a:cubicBezTo>
                  <a:pt x="4960333" y="103528"/>
                  <a:pt x="4910418" y="187132"/>
                  <a:pt x="4827841" y="250810"/>
                </a:cubicBezTo>
                <a:cubicBezTo>
                  <a:pt x="4745265" y="314488"/>
                  <a:pt x="4646873" y="346328"/>
                  <a:pt x="4532663" y="346328"/>
                </a:cubicBezTo>
                <a:cubicBezTo>
                  <a:pt x="4419274" y="346328"/>
                  <a:pt x="4321086" y="314283"/>
                  <a:pt x="4238099" y="250194"/>
                </a:cubicBezTo>
                <a:cubicBezTo>
                  <a:pt x="4155112" y="186105"/>
                  <a:pt x="4105402" y="102707"/>
                  <a:pt x="4088969" y="0"/>
                </a:cubicBezTo>
                <a:close/>
              </a:path>
            </a:pathLst>
          </a:custGeom>
          <a:noFill/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0" y="956224"/>
            <a:ext cx="2315250" cy="228237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Заголовок 1"/>
          <p:cNvSpPr txBox="1"/>
          <p:nvPr/>
        </p:nvSpPr>
        <p:spPr bwMode="auto">
          <a:xfrm>
            <a:off x="2195740" y="2954904"/>
            <a:ext cx="9795887" cy="1523170"/>
          </a:xfrm>
          <a:custGeom>
            <a:avLst/>
            <a:gdLst>
              <a:gd name="connsiteX0" fmla="*/ 0 w 9795887"/>
              <a:gd name="connsiteY0" fmla="*/ 253867 h 1523170"/>
              <a:gd name="connsiteX1" fmla="*/ 253867 w 9795887"/>
              <a:gd name="connsiteY1" fmla="*/ 0 h 1523170"/>
              <a:gd name="connsiteX2" fmla="*/ 917307 w 9795887"/>
              <a:gd name="connsiteY2" fmla="*/ 0 h 1523170"/>
              <a:gd name="connsiteX3" fmla="*/ 1766509 w 9795887"/>
              <a:gd name="connsiteY3" fmla="*/ 0 h 1523170"/>
              <a:gd name="connsiteX4" fmla="*/ 2151304 w 9795887"/>
              <a:gd name="connsiteY4" fmla="*/ 0 h 1523170"/>
              <a:gd name="connsiteX5" fmla="*/ 3000507 w 9795887"/>
              <a:gd name="connsiteY5" fmla="*/ 0 h 1523170"/>
              <a:gd name="connsiteX6" fmla="*/ 3385301 w 9795887"/>
              <a:gd name="connsiteY6" fmla="*/ 0 h 1523170"/>
              <a:gd name="connsiteX7" fmla="*/ 3955859 w 9795887"/>
              <a:gd name="connsiteY7" fmla="*/ 0 h 1523170"/>
              <a:gd name="connsiteX8" fmla="*/ 4340654 w 9795887"/>
              <a:gd name="connsiteY8" fmla="*/ 0 h 1523170"/>
              <a:gd name="connsiteX9" fmla="*/ 4725449 w 9795887"/>
              <a:gd name="connsiteY9" fmla="*/ 0 h 1523170"/>
              <a:gd name="connsiteX10" fmla="*/ 5388889 w 9795887"/>
              <a:gd name="connsiteY10" fmla="*/ 0 h 1523170"/>
              <a:gd name="connsiteX11" fmla="*/ 5959447 w 9795887"/>
              <a:gd name="connsiteY11" fmla="*/ 0 h 1523170"/>
              <a:gd name="connsiteX12" fmla="*/ 6344242 w 9795887"/>
              <a:gd name="connsiteY12" fmla="*/ 0 h 1523170"/>
              <a:gd name="connsiteX13" fmla="*/ 6821918 w 9795887"/>
              <a:gd name="connsiteY13" fmla="*/ 0 h 1523170"/>
              <a:gd name="connsiteX14" fmla="*/ 7671121 w 9795887"/>
              <a:gd name="connsiteY14" fmla="*/ 0 h 1523170"/>
              <a:gd name="connsiteX15" fmla="*/ 8427442 w 9795887"/>
              <a:gd name="connsiteY15" fmla="*/ 0 h 1523170"/>
              <a:gd name="connsiteX16" fmla="*/ 9542020 w 9795887"/>
              <a:gd name="connsiteY16" fmla="*/ 0 h 1523170"/>
              <a:gd name="connsiteX17" fmla="*/ 9795887 w 9795887"/>
              <a:gd name="connsiteY17" fmla="*/ 253867 h 1523170"/>
              <a:gd name="connsiteX18" fmla="*/ 9795887 w 9795887"/>
              <a:gd name="connsiteY18" fmla="*/ 781894 h 1523170"/>
              <a:gd name="connsiteX19" fmla="*/ 9795887 w 9795887"/>
              <a:gd name="connsiteY19" fmla="*/ 1269303 h 1523170"/>
              <a:gd name="connsiteX20" fmla="*/ 9542020 w 9795887"/>
              <a:gd name="connsiteY20" fmla="*/ 1523170 h 1523170"/>
              <a:gd name="connsiteX21" fmla="*/ 8971462 w 9795887"/>
              <a:gd name="connsiteY21" fmla="*/ 1523170 h 1523170"/>
              <a:gd name="connsiteX22" fmla="*/ 8586667 w 9795887"/>
              <a:gd name="connsiteY22" fmla="*/ 1523170 h 1523170"/>
              <a:gd name="connsiteX23" fmla="*/ 8016109 w 9795887"/>
              <a:gd name="connsiteY23" fmla="*/ 1523170 h 1523170"/>
              <a:gd name="connsiteX24" fmla="*/ 7259788 w 9795887"/>
              <a:gd name="connsiteY24" fmla="*/ 1523170 h 1523170"/>
              <a:gd name="connsiteX25" fmla="*/ 6410586 w 9795887"/>
              <a:gd name="connsiteY25" fmla="*/ 1523170 h 1523170"/>
              <a:gd name="connsiteX26" fmla="*/ 5561383 w 9795887"/>
              <a:gd name="connsiteY26" fmla="*/ 1523170 h 1523170"/>
              <a:gd name="connsiteX27" fmla="*/ 4897944 w 9795887"/>
              <a:gd name="connsiteY27" fmla="*/ 1523170 h 1523170"/>
              <a:gd name="connsiteX28" fmla="*/ 4513149 w 9795887"/>
              <a:gd name="connsiteY28" fmla="*/ 1523170 h 1523170"/>
              <a:gd name="connsiteX29" fmla="*/ 3942591 w 9795887"/>
              <a:gd name="connsiteY29" fmla="*/ 1523170 h 1523170"/>
              <a:gd name="connsiteX30" fmla="*/ 3093388 w 9795887"/>
              <a:gd name="connsiteY30" fmla="*/ 1523170 h 1523170"/>
              <a:gd name="connsiteX31" fmla="*/ 2708593 w 9795887"/>
              <a:gd name="connsiteY31" fmla="*/ 1523170 h 1523170"/>
              <a:gd name="connsiteX32" fmla="*/ 2230917 w 9795887"/>
              <a:gd name="connsiteY32" fmla="*/ 1523170 h 1523170"/>
              <a:gd name="connsiteX33" fmla="*/ 1474596 w 9795887"/>
              <a:gd name="connsiteY33" fmla="*/ 1523170 h 1523170"/>
              <a:gd name="connsiteX34" fmla="*/ 904038 w 9795887"/>
              <a:gd name="connsiteY34" fmla="*/ 1523170 h 1523170"/>
              <a:gd name="connsiteX35" fmla="*/ 253867 w 9795887"/>
              <a:gd name="connsiteY35" fmla="*/ 1523170 h 1523170"/>
              <a:gd name="connsiteX36" fmla="*/ 0 w 9795887"/>
              <a:gd name="connsiteY36" fmla="*/ 1269303 h 1523170"/>
              <a:gd name="connsiteX37" fmla="*/ 0 w 9795887"/>
              <a:gd name="connsiteY37" fmla="*/ 761585 h 1523170"/>
              <a:gd name="connsiteX38" fmla="*/ 0 w 9795887"/>
              <a:gd name="connsiteY38" fmla="*/ 253867 h 1523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9795887" h="1523170" fill="none" stroke="1" extrusionOk="0">
                <a:moveTo>
                  <a:pt x="0" y="253867"/>
                </a:moveTo>
                <a:cubicBezTo>
                  <a:pt x="-4969" y="99103"/>
                  <a:pt x="120526" y="-4693"/>
                  <a:pt x="253867" y="0"/>
                </a:cubicBezTo>
                <a:cubicBezTo>
                  <a:pt x="543450" y="-23383"/>
                  <a:pt x="618707" y="-22890"/>
                  <a:pt x="917307" y="0"/>
                </a:cubicBezTo>
                <a:cubicBezTo>
                  <a:pt x="1215907" y="22890"/>
                  <a:pt x="1513766" y="-8131"/>
                  <a:pt x="1766509" y="0"/>
                </a:cubicBezTo>
                <a:cubicBezTo>
                  <a:pt x="2019252" y="8131"/>
                  <a:pt x="1979081" y="-18927"/>
                  <a:pt x="2151304" y="0"/>
                </a:cubicBezTo>
                <a:cubicBezTo>
                  <a:pt x="2323528" y="18927"/>
                  <a:pt x="2824839" y="-11284"/>
                  <a:pt x="3000507" y="0"/>
                </a:cubicBezTo>
                <a:cubicBezTo>
                  <a:pt x="3176175" y="11284"/>
                  <a:pt x="3279392" y="15058"/>
                  <a:pt x="3385301" y="0"/>
                </a:cubicBezTo>
                <a:cubicBezTo>
                  <a:pt x="3491210" y="-15058"/>
                  <a:pt x="3689214" y="18613"/>
                  <a:pt x="3955859" y="0"/>
                </a:cubicBezTo>
                <a:cubicBezTo>
                  <a:pt x="4222504" y="-18613"/>
                  <a:pt x="4200306" y="-2522"/>
                  <a:pt x="4340654" y="0"/>
                </a:cubicBezTo>
                <a:cubicBezTo>
                  <a:pt x="4481002" y="2522"/>
                  <a:pt x="4647858" y="10639"/>
                  <a:pt x="4725449" y="0"/>
                </a:cubicBezTo>
                <a:cubicBezTo>
                  <a:pt x="4803040" y="-10639"/>
                  <a:pt x="5241408" y="-13890"/>
                  <a:pt x="5388889" y="0"/>
                </a:cubicBezTo>
                <a:cubicBezTo>
                  <a:pt x="5536370" y="13890"/>
                  <a:pt x="5677051" y="15122"/>
                  <a:pt x="5959447" y="0"/>
                </a:cubicBezTo>
                <a:cubicBezTo>
                  <a:pt x="6241843" y="-15122"/>
                  <a:pt x="6175633" y="-1057"/>
                  <a:pt x="6344242" y="0"/>
                </a:cubicBezTo>
                <a:cubicBezTo>
                  <a:pt x="6512852" y="1057"/>
                  <a:pt x="6719924" y="-1317"/>
                  <a:pt x="6821918" y="0"/>
                </a:cubicBezTo>
                <a:cubicBezTo>
                  <a:pt x="6923912" y="1317"/>
                  <a:pt x="7464356" y="-18254"/>
                  <a:pt x="7671121" y="0"/>
                </a:cubicBezTo>
                <a:cubicBezTo>
                  <a:pt x="7877886" y="18254"/>
                  <a:pt x="8119881" y="31300"/>
                  <a:pt x="8427442" y="0"/>
                </a:cubicBezTo>
                <a:cubicBezTo>
                  <a:pt x="8735003" y="-31300"/>
                  <a:pt x="9045451" y="-43818"/>
                  <a:pt x="9542020" y="0"/>
                </a:cubicBezTo>
                <a:cubicBezTo>
                  <a:pt x="9685579" y="-1737"/>
                  <a:pt x="9800193" y="109358"/>
                  <a:pt x="9795887" y="253867"/>
                </a:cubicBezTo>
                <a:cubicBezTo>
                  <a:pt x="9796268" y="370363"/>
                  <a:pt x="9816151" y="579259"/>
                  <a:pt x="9795887" y="781894"/>
                </a:cubicBezTo>
                <a:cubicBezTo>
                  <a:pt x="9775623" y="984529"/>
                  <a:pt x="9775996" y="1060591"/>
                  <a:pt x="9795887" y="1269303"/>
                </a:cubicBezTo>
                <a:cubicBezTo>
                  <a:pt x="9787212" y="1376927"/>
                  <a:pt x="9661331" y="1511681"/>
                  <a:pt x="9542020" y="1523170"/>
                </a:cubicBezTo>
                <a:cubicBezTo>
                  <a:pt x="9294492" y="1496889"/>
                  <a:pt x="9116140" y="1541889"/>
                  <a:pt x="8971462" y="1523170"/>
                </a:cubicBezTo>
                <a:cubicBezTo>
                  <a:pt x="8826784" y="1504451"/>
                  <a:pt x="8747122" y="1541794"/>
                  <a:pt x="8586667" y="1523170"/>
                </a:cubicBezTo>
                <a:cubicBezTo>
                  <a:pt x="8426213" y="1504546"/>
                  <a:pt x="8242919" y="1509042"/>
                  <a:pt x="8016109" y="1523170"/>
                </a:cubicBezTo>
                <a:cubicBezTo>
                  <a:pt x="7789299" y="1537298"/>
                  <a:pt x="7503402" y="1553227"/>
                  <a:pt x="7259788" y="1523170"/>
                </a:cubicBezTo>
                <a:cubicBezTo>
                  <a:pt x="7016174" y="1493113"/>
                  <a:pt x="6708623" y="1563897"/>
                  <a:pt x="6410586" y="1523170"/>
                </a:cubicBezTo>
                <a:cubicBezTo>
                  <a:pt x="6112549" y="1482443"/>
                  <a:pt x="5745719" y="1528435"/>
                  <a:pt x="5561383" y="1523170"/>
                </a:cubicBezTo>
                <a:cubicBezTo>
                  <a:pt x="5377047" y="1517905"/>
                  <a:pt x="5135337" y="1547675"/>
                  <a:pt x="4897944" y="1523170"/>
                </a:cubicBezTo>
                <a:cubicBezTo>
                  <a:pt x="4660551" y="1498665"/>
                  <a:pt x="4695698" y="1538189"/>
                  <a:pt x="4513149" y="1523170"/>
                </a:cubicBezTo>
                <a:cubicBezTo>
                  <a:pt x="4330601" y="1508151"/>
                  <a:pt x="4150108" y="1508749"/>
                  <a:pt x="3942591" y="1523170"/>
                </a:cubicBezTo>
                <a:cubicBezTo>
                  <a:pt x="3735074" y="1537591"/>
                  <a:pt x="3507385" y="1482974"/>
                  <a:pt x="3093388" y="1523170"/>
                </a:cubicBezTo>
                <a:cubicBezTo>
                  <a:pt x="2679391" y="1563366"/>
                  <a:pt x="2828666" y="1538252"/>
                  <a:pt x="2708593" y="1523170"/>
                </a:cubicBezTo>
                <a:cubicBezTo>
                  <a:pt x="2588520" y="1508088"/>
                  <a:pt x="2396429" y="1510966"/>
                  <a:pt x="2230917" y="1523170"/>
                </a:cubicBezTo>
                <a:cubicBezTo>
                  <a:pt x="2065405" y="1535374"/>
                  <a:pt x="1815546" y="1501141"/>
                  <a:pt x="1474596" y="1523170"/>
                </a:cubicBezTo>
                <a:cubicBezTo>
                  <a:pt x="1133646" y="1545199"/>
                  <a:pt x="1120963" y="1521898"/>
                  <a:pt x="904038" y="1523170"/>
                </a:cubicBezTo>
                <a:cubicBezTo>
                  <a:pt x="687113" y="1524442"/>
                  <a:pt x="414256" y="1520579"/>
                  <a:pt x="253867" y="1523170"/>
                </a:cubicBezTo>
                <a:cubicBezTo>
                  <a:pt x="93451" y="1539716"/>
                  <a:pt x="-1884" y="1435233"/>
                  <a:pt x="0" y="1269303"/>
                </a:cubicBezTo>
                <a:cubicBezTo>
                  <a:pt x="20589" y="1105126"/>
                  <a:pt x="24071" y="982165"/>
                  <a:pt x="0" y="761585"/>
                </a:cubicBezTo>
                <a:cubicBezTo>
                  <a:pt x="-24071" y="541005"/>
                  <a:pt x="-2201" y="475752"/>
                  <a:pt x="0" y="253867"/>
                </a:cubicBezTo>
                <a:close/>
              </a:path>
              <a:path w="9795887" h="1523170" fill="norm" stroke="0" extrusionOk="0">
                <a:moveTo>
                  <a:pt x="0" y="253867"/>
                </a:moveTo>
                <a:cubicBezTo>
                  <a:pt x="-5041" y="108338"/>
                  <a:pt x="104071" y="-11025"/>
                  <a:pt x="253867" y="0"/>
                </a:cubicBezTo>
                <a:cubicBezTo>
                  <a:pt x="413781" y="8807"/>
                  <a:pt x="645601" y="2249"/>
                  <a:pt x="824425" y="0"/>
                </a:cubicBezTo>
                <a:cubicBezTo>
                  <a:pt x="1003249" y="-2249"/>
                  <a:pt x="1320547" y="-6910"/>
                  <a:pt x="1673628" y="0"/>
                </a:cubicBezTo>
                <a:cubicBezTo>
                  <a:pt x="2026709" y="6910"/>
                  <a:pt x="2052514" y="-23373"/>
                  <a:pt x="2244186" y="0"/>
                </a:cubicBezTo>
                <a:cubicBezTo>
                  <a:pt x="2435858" y="23373"/>
                  <a:pt x="2738924" y="-1690"/>
                  <a:pt x="3000507" y="0"/>
                </a:cubicBezTo>
                <a:cubicBezTo>
                  <a:pt x="3262090" y="1690"/>
                  <a:pt x="3345079" y="19945"/>
                  <a:pt x="3478183" y="0"/>
                </a:cubicBezTo>
                <a:cubicBezTo>
                  <a:pt x="3611287" y="-19945"/>
                  <a:pt x="3726002" y="-16947"/>
                  <a:pt x="3862978" y="0"/>
                </a:cubicBezTo>
                <a:cubicBezTo>
                  <a:pt x="3999954" y="16947"/>
                  <a:pt x="4124439" y="8363"/>
                  <a:pt x="4340654" y="0"/>
                </a:cubicBezTo>
                <a:cubicBezTo>
                  <a:pt x="4556869" y="-8363"/>
                  <a:pt x="4984515" y="6784"/>
                  <a:pt x="5189857" y="0"/>
                </a:cubicBezTo>
                <a:cubicBezTo>
                  <a:pt x="5395199" y="-6784"/>
                  <a:pt x="5629148" y="-38751"/>
                  <a:pt x="6039059" y="0"/>
                </a:cubicBezTo>
                <a:cubicBezTo>
                  <a:pt x="6448970" y="38751"/>
                  <a:pt x="6372847" y="20226"/>
                  <a:pt x="6516736" y="0"/>
                </a:cubicBezTo>
                <a:cubicBezTo>
                  <a:pt x="6660625" y="-20226"/>
                  <a:pt x="6976423" y="-5633"/>
                  <a:pt x="7273057" y="0"/>
                </a:cubicBezTo>
                <a:cubicBezTo>
                  <a:pt x="7569691" y="5633"/>
                  <a:pt x="7725035" y="-11493"/>
                  <a:pt x="7936496" y="0"/>
                </a:cubicBezTo>
                <a:cubicBezTo>
                  <a:pt x="8147957" y="11493"/>
                  <a:pt x="8299717" y="19470"/>
                  <a:pt x="8599936" y="0"/>
                </a:cubicBezTo>
                <a:cubicBezTo>
                  <a:pt x="8900155" y="-19470"/>
                  <a:pt x="9098280" y="23708"/>
                  <a:pt x="9542020" y="0"/>
                </a:cubicBezTo>
                <a:cubicBezTo>
                  <a:pt x="9685002" y="21411"/>
                  <a:pt x="9780131" y="121986"/>
                  <a:pt x="9795887" y="253867"/>
                </a:cubicBezTo>
                <a:cubicBezTo>
                  <a:pt x="9814875" y="448564"/>
                  <a:pt x="9771323" y="610837"/>
                  <a:pt x="9795887" y="751431"/>
                </a:cubicBezTo>
                <a:cubicBezTo>
                  <a:pt x="9820451" y="892025"/>
                  <a:pt x="9812984" y="1056572"/>
                  <a:pt x="9795887" y="1269303"/>
                </a:cubicBezTo>
                <a:cubicBezTo>
                  <a:pt x="9789833" y="1389685"/>
                  <a:pt x="9687963" y="1550571"/>
                  <a:pt x="9542020" y="1523170"/>
                </a:cubicBezTo>
                <a:cubicBezTo>
                  <a:pt x="9392958" y="1535661"/>
                  <a:pt x="9331405" y="1516835"/>
                  <a:pt x="9157225" y="1523170"/>
                </a:cubicBezTo>
                <a:cubicBezTo>
                  <a:pt x="8983046" y="1529505"/>
                  <a:pt x="8608450" y="1549656"/>
                  <a:pt x="8308023" y="1523170"/>
                </a:cubicBezTo>
                <a:cubicBezTo>
                  <a:pt x="8007596" y="1496684"/>
                  <a:pt x="7743036" y="1505524"/>
                  <a:pt x="7551702" y="1523170"/>
                </a:cubicBezTo>
                <a:cubicBezTo>
                  <a:pt x="7360368" y="1540816"/>
                  <a:pt x="7204643" y="1522598"/>
                  <a:pt x="6888262" y="1523170"/>
                </a:cubicBezTo>
                <a:cubicBezTo>
                  <a:pt x="6571881" y="1523742"/>
                  <a:pt x="6509715" y="1515449"/>
                  <a:pt x="6410586" y="1523170"/>
                </a:cubicBezTo>
                <a:cubicBezTo>
                  <a:pt x="6311457" y="1530891"/>
                  <a:pt x="5922774" y="1555033"/>
                  <a:pt x="5747146" y="1523170"/>
                </a:cubicBezTo>
                <a:cubicBezTo>
                  <a:pt x="5571518" y="1491307"/>
                  <a:pt x="5344330" y="1498719"/>
                  <a:pt x="5176588" y="1523170"/>
                </a:cubicBezTo>
                <a:cubicBezTo>
                  <a:pt x="5008846" y="1547621"/>
                  <a:pt x="4758571" y="1502758"/>
                  <a:pt x="4513149" y="1523170"/>
                </a:cubicBezTo>
                <a:cubicBezTo>
                  <a:pt x="4267727" y="1543582"/>
                  <a:pt x="4252830" y="1514746"/>
                  <a:pt x="4128354" y="1523170"/>
                </a:cubicBezTo>
                <a:cubicBezTo>
                  <a:pt x="4003878" y="1531594"/>
                  <a:pt x="3563374" y="1562401"/>
                  <a:pt x="3279151" y="1523170"/>
                </a:cubicBezTo>
                <a:cubicBezTo>
                  <a:pt x="2994928" y="1483939"/>
                  <a:pt x="2969624" y="1509013"/>
                  <a:pt x="2708593" y="1523170"/>
                </a:cubicBezTo>
                <a:cubicBezTo>
                  <a:pt x="2447562" y="1537327"/>
                  <a:pt x="2349458" y="1545757"/>
                  <a:pt x="2230917" y="1523170"/>
                </a:cubicBezTo>
                <a:cubicBezTo>
                  <a:pt x="2112376" y="1500583"/>
                  <a:pt x="2019279" y="1517156"/>
                  <a:pt x="1846122" y="1523170"/>
                </a:cubicBezTo>
                <a:cubicBezTo>
                  <a:pt x="1672966" y="1529184"/>
                  <a:pt x="1323850" y="1554867"/>
                  <a:pt x="1182682" y="1523170"/>
                </a:cubicBezTo>
                <a:cubicBezTo>
                  <a:pt x="1041514" y="1491473"/>
                  <a:pt x="549870" y="1497200"/>
                  <a:pt x="253867" y="1523170"/>
                </a:cubicBezTo>
                <a:cubicBezTo>
                  <a:pt x="84784" y="1512195"/>
                  <a:pt x="-20670" y="1414367"/>
                  <a:pt x="0" y="1269303"/>
                </a:cubicBezTo>
                <a:cubicBezTo>
                  <a:pt x="-13825" y="1012972"/>
                  <a:pt x="-16942" y="971294"/>
                  <a:pt x="0" y="741276"/>
                </a:cubicBezTo>
                <a:cubicBezTo>
                  <a:pt x="16942" y="511258"/>
                  <a:pt x="13307" y="365634"/>
                  <a:pt x="0" y="253867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solidFill>
              <a:srgbClr val="98003A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 fontScale="97500"/>
          </a:bodyPr>
          <a:lstStyle>
            <a:lvl1pPr algn="ctr" defTabSz="914400">
              <a:lnSpc>
                <a:spcPct val="90000"/>
              </a:lnSpc>
              <a:spcBef>
                <a:spcPts val="0"/>
              </a:spcBef>
              <a:buNone/>
              <a:defRPr sz="6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ru-RU">
              <a:solidFill>
                <a:schemeClr val="tx1">
                  <a:lumMod val="9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2440442" y="2963563"/>
            <a:ext cx="955118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4400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Comic Sans MS"/>
                <a:ea typeface="Calibri"/>
                <a:cs typeface="Calibri"/>
              </a:rPr>
              <a:t>Разработка АИС «Индивидуальная маршрутная карта специалиста».</a:t>
            </a:r>
            <a:endParaRPr/>
          </a:p>
        </p:txBody>
      </p:sp>
      <p:sp>
        <p:nvSpPr>
          <p:cNvPr id="25" name="TextBox 24"/>
          <p:cNvSpPr txBox="1"/>
          <p:nvPr/>
        </p:nvSpPr>
        <p:spPr bwMode="auto">
          <a:xfrm>
            <a:off x="383522" y="4824966"/>
            <a:ext cx="89281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ru-RU" sz="3200" b="1">
                <a:latin typeface="Arial Black"/>
              </a:rPr>
              <a:t>ЗАКАЗЧИК</a:t>
            </a:r>
            <a:r>
              <a:rPr lang="en-US" sz="2400" b="1">
                <a:latin typeface="Comic Sans MS"/>
              </a:rPr>
              <a:t>:</a:t>
            </a:r>
            <a:endParaRPr/>
          </a:p>
          <a:p>
            <a:pPr>
              <a:defRPr/>
            </a:pPr>
            <a:r>
              <a:rPr lang="ru-RU" sz="3200">
                <a:latin typeface="Times New Roman"/>
                <a:ea typeface="Adobe Fan Heiti Std B"/>
                <a:cs typeface="Times New Roman"/>
              </a:rPr>
              <a:t>Министерство образования и науки</a:t>
            </a:r>
            <a:endParaRPr/>
          </a:p>
          <a:p>
            <a:pPr>
              <a:defRPr/>
            </a:pPr>
            <a:r>
              <a:rPr lang="ru-RU" sz="3200">
                <a:latin typeface="Times New Roman"/>
                <a:ea typeface="Adobe Fan Heiti Std B"/>
                <a:cs typeface="Times New Roman"/>
              </a:rPr>
              <a:t>Забайкальского края</a:t>
            </a:r>
            <a:endParaRPr/>
          </a:p>
        </p:txBody>
      </p:sp>
      <p:sp>
        <p:nvSpPr>
          <p:cNvPr id="24" name="TextBox 23"/>
          <p:cNvSpPr txBox="1"/>
          <p:nvPr/>
        </p:nvSpPr>
        <p:spPr bwMode="auto">
          <a:xfrm>
            <a:off x="385448" y="4802021"/>
            <a:ext cx="89281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ru-RU" sz="3200" b="1">
                <a:solidFill>
                  <a:schemeClr val="accent4">
                    <a:lumMod val="40000"/>
                    <a:lumOff val="60000"/>
                  </a:schemeClr>
                </a:solidFill>
                <a:latin typeface="Arial Black"/>
              </a:rPr>
              <a:t>ЗАКАЗЧИК</a:t>
            </a:r>
            <a:r>
              <a:rPr lang="en-US" sz="2400" b="1">
                <a:solidFill>
                  <a:schemeClr val="accent4">
                    <a:lumMod val="40000"/>
                    <a:lumOff val="60000"/>
                  </a:schemeClr>
                </a:solidFill>
                <a:latin typeface="Comic Sans MS"/>
              </a:rPr>
              <a:t>:</a:t>
            </a:r>
            <a:endParaRPr/>
          </a:p>
          <a:p>
            <a:pPr>
              <a:defRPr/>
            </a:pPr>
            <a:r>
              <a:rPr lang="ru-RU" sz="320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/>
                <a:ea typeface="Adobe Fan Heiti Std B"/>
                <a:cs typeface="Times New Roman"/>
              </a:rPr>
              <a:t>Министерство образования и науки</a:t>
            </a:r>
            <a:endParaRPr/>
          </a:p>
          <a:p>
            <a:pPr>
              <a:defRPr/>
            </a:pPr>
            <a:r>
              <a:rPr lang="ru-RU" sz="320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/>
                <a:ea typeface="Adobe Fan Heiti Std B"/>
                <a:cs typeface="Times New Roman"/>
              </a:rPr>
              <a:t>Забайкальского края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35027444" name="TextBox 5"/>
          <p:cNvSpPr txBox="1"/>
          <p:nvPr/>
        </p:nvSpPr>
        <p:spPr bwMode="auto">
          <a:xfrm flipH="0" flipV="0">
            <a:off x="146185" y="3918904"/>
            <a:ext cx="3572915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sz="2400" b="1">
                <a:latin typeface="Comic Sans MS"/>
                <a:cs typeface="Comic Sans MS"/>
              </a:rPr>
              <a:t>Геймификация</a:t>
            </a:r>
            <a:endParaRPr sz="2400">
              <a:latin typeface="Comic Sans MS"/>
              <a:cs typeface="Comic Sans MS"/>
            </a:endParaRPr>
          </a:p>
        </p:txBody>
      </p:sp>
      <p:pic>
        <p:nvPicPr>
          <p:cNvPr id="1179492819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4258465" y="0"/>
            <a:ext cx="794226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 bwMode="auto">
          <a:xfrm>
            <a:off x="1721076" y="-1530703"/>
            <a:ext cx="92832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72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СУТЬ РЕШЕНИЯ</a:t>
            </a:r>
            <a:endParaRPr lang="ru-RU" sz="500"/>
          </a:p>
        </p:txBody>
      </p:sp>
      <p:sp>
        <p:nvSpPr>
          <p:cNvPr id="30" name="Прямоугольник: скругленные углы 29"/>
          <p:cNvSpPr/>
          <p:nvPr/>
        </p:nvSpPr>
        <p:spPr bwMode="auto">
          <a:xfrm>
            <a:off x="13864350" y="3909173"/>
            <a:ext cx="9665068" cy="773184"/>
          </a:xfrm>
          <a:custGeom>
            <a:avLst/>
            <a:gdLst>
              <a:gd name="connsiteX0" fmla="*/ 0 w 9665068"/>
              <a:gd name="connsiteY0" fmla="*/ 161248 h 773184"/>
              <a:gd name="connsiteX1" fmla="*/ 161248 w 9665068"/>
              <a:gd name="connsiteY1" fmla="*/ 0 h 773184"/>
              <a:gd name="connsiteX2" fmla="*/ 745159 w 9665068"/>
              <a:gd name="connsiteY2" fmla="*/ 0 h 773184"/>
              <a:gd name="connsiteX3" fmla="*/ 1422495 w 9665068"/>
              <a:gd name="connsiteY3" fmla="*/ 0 h 773184"/>
              <a:gd name="connsiteX4" fmla="*/ 1912980 w 9665068"/>
              <a:gd name="connsiteY4" fmla="*/ 0 h 773184"/>
              <a:gd name="connsiteX5" fmla="*/ 2590317 w 9665068"/>
              <a:gd name="connsiteY5" fmla="*/ 0 h 773184"/>
              <a:gd name="connsiteX6" fmla="*/ 2987376 w 9665068"/>
              <a:gd name="connsiteY6" fmla="*/ 0 h 773184"/>
              <a:gd name="connsiteX7" fmla="*/ 3571287 w 9665068"/>
              <a:gd name="connsiteY7" fmla="*/ 0 h 773184"/>
              <a:gd name="connsiteX8" fmla="*/ 3874920 w 9665068"/>
              <a:gd name="connsiteY8" fmla="*/ 0 h 773184"/>
              <a:gd name="connsiteX9" fmla="*/ 4645683 w 9665068"/>
              <a:gd name="connsiteY9" fmla="*/ 0 h 773184"/>
              <a:gd name="connsiteX10" fmla="*/ 5229593 w 9665068"/>
              <a:gd name="connsiteY10" fmla="*/ 0 h 773184"/>
              <a:gd name="connsiteX11" fmla="*/ 6000356 w 9665068"/>
              <a:gd name="connsiteY11" fmla="*/ 0 h 773184"/>
              <a:gd name="connsiteX12" fmla="*/ 6490841 w 9665068"/>
              <a:gd name="connsiteY12" fmla="*/ 0 h 773184"/>
              <a:gd name="connsiteX13" fmla="*/ 6887900 w 9665068"/>
              <a:gd name="connsiteY13" fmla="*/ 0 h 773184"/>
              <a:gd name="connsiteX14" fmla="*/ 7471811 w 9665068"/>
              <a:gd name="connsiteY14" fmla="*/ 0 h 773184"/>
              <a:gd name="connsiteX15" fmla="*/ 8149147 w 9665068"/>
              <a:gd name="connsiteY15" fmla="*/ 0 h 773184"/>
              <a:gd name="connsiteX16" fmla="*/ 8919909 w 9665068"/>
              <a:gd name="connsiteY16" fmla="*/ 0 h 773184"/>
              <a:gd name="connsiteX17" fmla="*/ 9503820 w 9665068"/>
              <a:gd name="connsiteY17" fmla="*/ 0 h 773184"/>
              <a:gd name="connsiteX18" fmla="*/ 9665068 w 9665068"/>
              <a:gd name="connsiteY18" fmla="*/ 161248 h 773184"/>
              <a:gd name="connsiteX19" fmla="*/ 9665068 w 9665068"/>
              <a:gd name="connsiteY19" fmla="*/ 611936 h 773184"/>
              <a:gd name="connsiteX20" fmla="*/ 9503820 w 9665068"/>
              <a:gd name="connsiteY20" fmla="*/ 773184 h 773184"/>
              <a:gd name="connsiteX21" fmla="*/ 8733058 w 9665068"/>
              <a:gd name="connsiteY21" fmla="*/ 773184 h 773184"/>
              <a:gd name="connsiteX22" fmla="*/ 8429424 w 9665068"/>
              <a:gd name="connsiteY22" fmla="*/ 773184 h 773184"/>
              <a:gd name="connsiteX23" fmla="*/ 8032365 w 9665068"/>
              <a:gd name="connsiteY23" fmla="*/ 773184 h 773184"/>
              <a:gd name="connsiteX24" fmla="*/ 7635306 w 9665068"/>
              <a:gd name="connsiteY24" fmla="*/ 773184 h 773184"/>
              <a:gd name="connsiteX25" fmla="*/ 7051395 w 9665068"/>
              <a:gd name="connsiteY25" fmla="*/ 773184 h 773184"/>
              <a:gd name="connsiteX26" fmla="*/ 6467484 w 9665068"/>
              <a:gd name="connsiteY26" fmla="*/ 773184 h 773184"/>
              <a:gd name="connsiteX27" fmla="*/ 5976999 w 9665068"/>
              <a:gd name="connsiteY27" fmla="*/ 773184 h 773184"/>
              <a:gd name="connsiteX28" fmla="*/ 5206237 w 9665068"/>
              <a:gd name="connsiteY28" fmla="*/ 773184 h 773184"/>
              <a:gd name="connsiteX29" fmla="*/ 4809178 w 9665068"/>
              <a:gd name="connsiteY29" fmla="*/ 773184 h 773184"/>
              <a:gd name="connsiteX30" fmla="*/ 4038415 w 9665068"/>
              <a:gd name="connsiteY30" fmla="*/ 773184 h 773184"/>
              <a:gd name="connsiteX31" fmla="*/ 3641356 w 9665068"/>
              <a:gd name="connsiteY31" fmla="*/ 773184 h 773184"/>
              <a:gd name="connsiteX32" fmla="*/ 2964020 w 9665068"/>
              <a:gd name="connsiteY32" fmla="*/ 773184 h 773184"/>
              <a:gd name="connsiteX33" fmla="*/ 2193257 w 9665068"/>
              <a:gd name="connsiteY33" fmla="*/ 773184 h 773184"/>
              <a:gd name="connsiteX34" fmla="*/ 1889624 w 9665068"/>
              <a:gd name="connsiteY34" fmla="*/ 773184 h 773184"/>
              <a:gd name="connsiteX35" fmla="*/ 1118862 w 9665068"/>
              <a:gd name="connsiteY35" fmla="*/ 773184 h 773184"/>
              <a:gd name="connsiteX36" fmla="*/ 161248 w 9665068"/>
              <a:gd name="connsiteY36" fmla="*/ 773184 h 773184"/>
              <a:gd name="connsiteX37" fmla="*/ 0 w 9665068"/>
              <a:gd name="connsiteY37" fmla="*/ 611936 h 773184"/>
              <a:gd name="connsiteX38" fmla="*/ 0 w 9665068"/>
              <a:gd name="connsiteY38" fmla="*/ 161248 h 77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9665068" h="773184" fill="none" stroke="1" extrusionOk="0">
                <a:moveTo>
                  <a:pt x="0" y="161248"/>
                </a:moveTo>
                <a:cubicBezTo>
                  <a:pt x="8495" y="94028"/>
                  <a:pt x="82312" y="4707"/>
                  <a:pt x="161248" y="0"/>
                </a:cubicBezTo>
                <a:cubicBezTo>
                  <a:pt x="315468" y="-44745"/>
                  <a:pt x="610841" y="40040"/>
                  <a:pt x="745159" y="0"/>
                </a:cubicBezTo>
                <a:cubicBezTo>
                  <a:pt x="879477" y="-40040"/>
                  <a:pt x="1262144" y="23870"/>
                  <a:pt x="1422495" y="0"/>
                </a:cubicBezTo>
                <a:cubicBezTo>
                  <a:pt x="1582846" y="-23870"/>
                  <a:pt x="1798854" y="48627"/>
                  <a:pt x="1912980" y="0"/>
                </a:cubicBezTo>
                <a:cubicBezTo>
                  <a:pt x="2027106" y="-48627"/>
                  <a:pt x="2263347" y="6208"/>
                  <a:pt x="2590317" y="0"/>
                </a:cubicBezTo>
                <a:cubicBezTo>
                  <a:pt x="2917287" y="-6208"/>
                  <a:pt x="2794070" y="25876"/>
                  <a:pt x="2987376" y="0"/>
                </a:cubicBezTo>
                <a:cubicBezTo>
                  <a:pt x="3180682" y="-25876"/>
                  <a:pt x="3374303" y="28668"/>
                  <a:pt x="3571287" y="0"/>
                </a:cubicBezTo>
                <a:cubicBezTo>
                  <a:pt x="3768271" y="-28668"/>
                  <a:pt x="3763297" y="30277"/>
                  <a:pt x="3874920" y="0"/>
                </a:cubicBezTo>
                <a:cubicBezTo>
                  <a:pt x="3986543" y="-30277"/>
                  <a:pt x="4463495" y="67659"/>
                  <a:pt x="4645683" y="0"/>
                </a:cubicBezTo>
                <a:cubicBezTo>
                  <a:pt x="4827871" y="-67659"/>
                  <a:pt x="4962698" y="40788"/>
                  <a:pt x="5229593" y="0"/>
                </a:cubicBezTo>
                <a:cubicBezTo>
                  <a:pt x="5496488" y="-40788"/>
                  <a:pt x="5796108" y="75840"/>
                  <a:pt x="6000356" y="0"/>
                </a:cubicBezTo>
                <a:cubicBezTo>
                  <a:pt x="6204604" y="-75840"/>
                  <a:pt x="6356407" y="51459"/>
                  <a:pt x="6490841" y="0"/>
                </a:cubicBezTo>
                <a:cubicBezTo>
                  <a:pt x="6625276" y="-51459"/>
                  <a:pt x="6783485" y="1926"/>
                  <a:pt x="6887900" y="0"/>
                </a:cubicBezTo>
                <a:cubicBezTo>
                  <a:pt x="6992315" y="-1926"/>
                  <a:pt x="7183964" y="27731"/>
                  <a:pt x="7471811" y="0"/>
                </a:cubicBezTo>
                <a:cubicBezTo>
                  <a:pt x="7759658" y="-27731"/>
                  <a:pt x="7812731" y="25005"/>
                  <a:pt x="8149147" y="0"/>
                </a:cubicBezTo>
                <a:cubicBezTo>
                  <a:pt x="8485563" y="-25005"/>
                  <a:pt x="8764523" y="92117"/>
                  <a:pt x="8919909" y="0"/>
                </a:cubicBezTo>
                <a:cubicBezTo>
                  <a:pt x="9075295" y="-92117"/>
                  <a:pt x="9241294" y="42341"/>
                  <a:pt x="9503820" y="0"/>
                </a:cubicBezTo>
                <a:cubicBezTo>
                  <a:pt x="9597213" y="8436"/>
                  <a:pt x="9688065" y="65718"/>
                  <a:pt x="9665068" y="161248"/>
                </a:cubicBezTo>
                <a:cubicBezTo>
                  <a:pt x="9669138" y="295846"/>
                  <a:pt x="9627600" y="455840"/>
                  <a:pt x="9665068" y="611936"/>
                </a:cubicBezTo>
                <a:cubicBezTo>
                  <a:pt x="9665361" y="697283"/>
                  <a:pt x="9585124" y="784441"/>
                  <a:pt x="9503820" y="773184"/>
                </a:cubicBezTo>
                <a:cubicBezTo>
                  <a:pt x="9181247" y="843850"/>
                  <a:pt x="9041538" y="700472"/>
                  <a:pt x="8733058" y="773184"/>
                </a:cubicBezTo>
                <a:cubicBezTo>
                  <a:pt x="8424578" y="845896"/>
                  <a:pt x="8517860" y="770931"/>
                  <a:pt x="8429424" y="773184"/>
                </a:cubicBezTo>
                <a:cubicBezTo>
                  <a:pt x="8340988" y="775437"/>
                  <a:pt x="8118801" y="727870"/>
                  <a:pt x="8032365" y="773184"/>
                </a:cubicBezTo>
                <a:cubicBezTo>
                  <a:pt x="7945929" y="818498"/>
                  <a:pt x="7724797" y="726696"/>
                  <a:pt x="7635306" y="773184"/>
                </a:cubicBezTo>
                <a:cubicBezTo>
                  <a:pt x="7545815" y="819672"/>
                  <a:pt x="7298469" y="768258"/>
                  <a:pt x="7051395" y="773184"/>
                </a:cubicBezTo>
                <a:cubicBezTo>
                  <a:pt x="6804321" y="778110"/>
                  <a:pt x="6656488" y="726488"/>
                  <a:pt x="6467484" y="773184"/>
                </a:cubicBezTo>
                <a:cubicBezTo>
                  <a:pt x="6278480" y="819880"/>
                  <a:pt x="6099565" y="745895"/>
                  <a:pt x="5976999" y="773184"/>
                </a:cubicBezTo>
                <a:cubicBezTo>
                  <a:pt x="5854433" y="800473"/>
                  <a:pt x="5453748" y="710368"/>
                  <a:pt x="5206237" y="773184"/>
                </a:cubicBezTo>
                <a:cubicBezTo>
                  <a:pt x="4958726" y="836000"/>
                  <a:pt x="4982799" y="768068"/>
                  <a:pt x="4809178" y="773184"/>
                </a:cubicBezTo>
                <a:cubicBezTo>
                  <a:pt x="4635557" y="778300"/>
                  <a:pt x="4193054" y="731847"/>
                  <a:pt x="4038415" y="773184"/>
                </a:cubicBezTo>
                <a:cubicBezTo>
                  <a:pt x="3883776" y="814521"/>
                  <a:pt x="3801966" y="755827"/>
                  <a:pt x="3641356" y="773184"/>
                </a:cubicBezTo>
                <a:cubicBezTo>
                  <a:pt x="3480746" y="790541"/>
                  <a:pt x="3163950" y="704557"/>
                  <a:pt x="2964020" y="773184"/>
                </a:cubicBezTo>
                <a:cubicBezTo>
                  <a:pt x="2764090" y="841811"/>
                  <a:pt x="2493243" y="714185"/>
                  <a:pt x="2193257" y="773184"/>
                </a:cubicBezTo>
                <a:cubicBezTo>
                  <a:pt x="1893271" y="832183"/>
                  <a:pt x="1952159" y="756858"/>
                  <a:pt x="1889624" y="773184"/>
                </a:cubicBezTo>
                <a:cubicBezTo>
                  <a:pt x="1827089" y="789510"/>
                  <a:pt x="1312493" y="753048"/>
                  <a:pt x="1118862" y="773184"/>
                </a:cubicBezTo>
                <a:cubicBezTo>
                  <a:pt x="925231" y="793320"/>
                  <a:pt x="449534" y="769305"/>
                  <a:pt x="161248" y="773184"/>
                </a:cubicBezTo>
                <a:cubicBezTo>
                  <a:pt x="71592" y="747449"/>
                  <a:pt x="11352" y="692756"/>
                  <a:pt x="0" y="611936"/>
                </a:cubicBezTo>
                <a:cubicBezTo>
                  <a:pt x="-25231" y="504035"/>
                  <a:pt x="43914" y="358877"/>
                  <a:pt x="0" y="161248"/>
                </a:cubicBezTo>
                <a:close/>
              </a:path>
              <a:path w="9665068" h="773184" fill="norm" stroke="0" extrusionOk="0">
                <a:moveTo>
                  <a:pt x="0" y="161248"/>
                </a:moveTo>
                <a:cubicBezTo>
                  <a:pt x="-2036" y="70937"/>
                  <a:pt x="61947" y="3845"/>
                  <a:pt x="161248" y="0"/>
                </a:cubicBezTo>
                <a:cubicBezTo>
                  <a:pt x="437339" y="-80213"/>
                  <a:pt x="749295" y="58636"/>
                  <a:pt x="932010" y="0"/>
                </a:cubicBezTo>
                <a:cubicBezTo>
                  <a:pt x="1114725" y="-58636"/>
                  <a:pt x="1320772" y="32824"/>
                  <a:pt x="1422495" y="0"/>
                </a:cubicBezTo>
                <a:cubicBezTo>
                  <a:pt x="1524218" y="-32824"/>
                  <a:pt x="1709247" y="36006"/>
                  <a:pt x="1819555" y="0"/>
                </a:cubicBezTo>
                <a:cubicBezTo>
                  <a:pt x="1929863" y="-36006"/>
                  <a:pt x="2217340" y="67670"/>
                  <a:pt x="2496891" y="0"/>
                </a:cubicBezTo>
                <a:cubicBezTo>
                  <a:pt x="2776442" y="-67670"/>
                  <a:pt x="2817707" y="41396"/>
                  <a:pt x="2987376" y="0"/>
                </a:cubicBezTo>
                <a:cubicBezTo>
                  <a:pt x="3157045" y="-41396"/>
                  <a:pt x="3450522" y="16051"/>
                  <a:pt x="3758138" y="0"/>
                </a:cubicBezTo>
                <a:cubicBezTo>
                  <a:pt x="4065754" y="-16051"/>
                  <a:pt x="4069771" y="24381"/>
                  <a:pt x="4155198" y="0"/>
                </a:cubicBezTo>
                <a:cubicBezTo>
                  <a:pt x="4240625" y="-24381"/>
                  <a:pt x="4681416" y="1656"/>
                  <a:pt x="4925960" y="0"/>
                </a:cubicBezTo>
                <a:cubicBezTo>
                  <a:pt x="5170504" y="-1656"/>
                  <a:pt x="5113456" y="35201"/>
                  <a:pt x="5229593" y="0"/>
                </a:cubicBezTo>
                <a:cubicBezTo>
                  <a:pt x="5345730" y="-35201"/>
                  <a:pt x="5539152" y="20385"/>
                  <a:pt x="5813504" y="0"/>
                </a:cubicBezTo>
                <a:cubicBezTo>
                  <a:pt x="6087856" y="-20385"/>
                  <a:pt x="6250690" y="19451"/>
                  <a:pt x="6397415" y="0"/>
                </a:cubicBezTo>
                <a:cubicBezTo>
                  <a:pt x="6544140" y="-19451"/>
                  <a:pt x="6785274" y="34321"/>
                  <a:pt x="6887900" y="0"/>
                </a:cubicBezTo>
                <a:cubicBezTo>
                  <a:pt x="6990526" y="-34321"/>
                  <a:pt x="7413924" y="58025"/>
                  <a:pt x="7658662" y="0"/>
                </a:cubicBezTo>
                <a:cubicBezTo>
                  <a:pt x="7903400" y="-58025"/>
                  <a:pt x="8241101" y="47775"/>
                  <a:pt x="8429424" y="0"/>
                </a:cubicBezTo>
                <a:cubicBezTo>
                  <a:pt x="8617747" y="-47775"/>
                  <a:pt x="8662721" y="15916"/>
                  <a:pt x="8826484" y="0"/>
                </a:cubicBezTo>
                <a:cubicBezTo>
                  <a:pt x="8990247" y="-15916"/>
                  <a:pt x="9186893" y="20588"/>
                  <a:pt x="9503820" y="0"/>
                </a:cubicBezTo>
                <a:cubicBezTo>
                  <a:pt x="9590738" y="-4357"/>
                  <a:pt x="9666754" y="49390"/>
                  <a:pt x="9665068" y="161248"/>
                </a:cubicBezTo>
                <a:cubicBezTo>
                  <a:pt x="9667306" y="302408"/>
                  <a:pt x="9614098" y="453096"/>
                  <a:pt x="9665068" y="611936"/>
                </a:cubicBezTo>
                <a:cubicBezTo>
                  <a:pt x="9660784" y="701167"/>
                  <a:pt x="9603898" y="753314"/>
                  <a:pt x="9503820" y="773184"/>
                </a:cubicBezTo>
                <a:cubicBezTo>
                  <a:pt x="9264425" y="788353"/>
                  <a:pt x="9097166" y="724549"/>
                  <a:pt x="8826484" y="773184"/>
                </a:cubicBezTo>
                <a:cubicBezTo>
                  <a:pt x="8555802" y="821819"/>
                  <a:pt x="8585836" y="750495"/>
                  <a:pt x="8429424" y="773184"/>
                </a:cubicBezTo>
                <a:cubicBezTo>
                  <a:pt x="8273012" y="795873"/>
                  <a:pt x="7995834" y="718374"/>
                  <a:pt x="7845513" y="773184"/>
                </a:cubicBezTo>
                <a:cubicBezTo>
                  <a:pt x="7695192" y="827994"/>
                  <a:pt x="7634487" y="772730"/>
                  <a:pt x="7541880" y="773184"/>
                </a:cubicBezTo>
                <a:cubicBezTo>
                  <a:pt x="7449273" y="773638"/>
                  <a:pt x="7387705" y="765603"/>
                  <a:pt x="7238246" y="773184"/>
                </a:cubicBezTo>
                <a:cubicBezTo>
                  <a:pt x="7088787" y="780765"/>
                  <a:pt x="6884620" y="769822"/>
                  <a:pt x="6654336" y="773184"/>
                </a:cubicBezTo>
                <a:cubicBezTo>
                  <a:pt x="6424052" y="776546"/>
                  <a:pt x="6440165" y="731973"/>
                  <a:pt x="6257276" y="773184"/>
                </a:cubicBezTo>
                <a:cubicBezTo>
                  <a:pt x="6074387" y="814395"/>
                  <a:pt x="5839085" y="743749"/>
                  <a:pt x="5579940" y="773184"/>
                </a:cubicBezTo>
                <a:cubicBezTo>
                  <a:pt x="5320795" y="802619"/>
                  <a:pt x="5291845" y="735047"/>
                  <a:pt x="5182880" y="773184"/>
                </a:cubicBezTo>
                <a:cubicBezTo>
                  <a:pt x="5073915" y="811321"/>
                  <a:pt x="4833786" y="750681"/>
                  <a:pt x="4505544" y="773184"/>
                </a:cubicBezTo>
                <a:cubicBezTo>
                  <a:pt x="4177302" y="795687"/>
                  <a:pt x="4330055" y="746535"/>
                  <a:pt x="4201910" y="773184"/>
                </a:cubicBezTo>
                <a:cubicBezTo>
                  <a:pt x="4073765" y="799833"/>
                  <a:pt x="3662930" y="707470"/>
                  <a:pt x="3524574" y="773184"/>
                </a:cubicBezTo>
                <a:cubicBezTo>
                  <a:pt x="3386218" y="838898"/>
                  <a:pt x="3266027" y="741161"/>
                  <a:pt x="3127515" y="773184"/>
                </a:cubicBezTo>
                <a:cubicBezTo>
                  <a:pt x="2989003" y="805207"/>
                  <a:pt x="2907896" y="740924"/>
                  <a:pt x="2823881" y="773184"/>
                </a:cubicBezTo>
                <a:cubicBezTo>
                  <a:pt x="2739866" y="805444"/>
                  <a:pt x="2573923" y="749287"/>
                  <a:pt x="2426822" y="773184"/>
                </a:cubicBezTo>
                <a:cubicBezTo>
                  <a:pt x="2279721" y="797081"/>
                  <a:pt x="1891590" y="696381"/>
                  <a:pt x="1749485" y="773184"/>
                </a:cubicBezTo>
                <a:cubicBezTo>
                  <a:pt x="1607380" y="849987"/>
                  <a:pt x="1508054" y="749917"/>
                  <a:pt x="1352426" y="773184"/>
                </a:cubicBezTo>
                <a:cubicBezTo>
                  <a:pt x="1196798" y="796451"/>
                  <a:pt x="1183831" y="742083"/>
                  <a:pt x="1048792" y="773184"/>
                </a:cubicBezTo>
                <a:cubicBezTo>
                  <a:pt x="913753" y="804285"/>
                  <a:pt x="349090" y="758377"/>
                  <a:pt x="161248" y="773184"/>
                </a:cubicBezTo>
                <a:cubicBezTo>
                  <a:pt x="76906" y="784703"/>
                  <a:pt x="3811" y="704761"/>
                  <a:pt x="0" y="611936"/>
                </a:cubicBezTo>
                <a:cubicBezTo>
                  <a:pt x="-39491" y="499345"/>
                  <a:pt x="38788" y="370860"/>
                  <a:pt x="0" y="161248"/>
                </a:cubicBezTo>
                <a:close/>
              </a:path>
            </a:pathLst>
          </a:custGeom>
          <a:solidFill>
            <a:srgbClr val="F9EF89"/>
          </a:solidFill>
          <a:ln w="76200">
            <a:solidFill>
              <a:srgbClr val="F3CB57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31" name="TextBox 30"/>
          <p:cNvSpPr txBox="1"/>
          <p:nvPr/>
        </p:nvSpPr>
        <p:spPr bwMode="auto">
          <a:xfrm>
            <a:off x="13995835" y="3971336"/>
            <a:ext cx="9376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2800">
                <a:gradFill>
                  <a:gsLst>
                    <a:gs pos="0">
                      <a:srgbClr val="1D1D1D"/>
                    </a:gs>
                    <a:gs pos="50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Bahnschrift SemiLight Condensed"/>
              </a:rPr>
              <a:t>Программы обучения с сайтов образовательных учреждений (партнёров)</a:t>
            </a:r>
            <a:endParaRPr/>
          </a:p>
        </p:txBody>
      </p:sp>
      <p:sp>
        <p:nvSpPr>
          <p:cNvPr id="27" name="Прямоугольник: скругленные углы 26"/>
          <p:cNvSpPr/>
          <p:nvPr/>
        </p:nvSpPr>
        <p:spPr bwMode="auto">
          <a:xfrm>
            <a:off x="934498" y="5121139"/>
            <a:ext cx="3373566" cy="1015664"/>
          </a:xfrm>
          <a:prstGeom prst="roundRect">
            <a:avLst>
              <a:gd name="adj" fmla="val 283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28" name="Рисунок 27"/>
          <p:cNvPicPr>
            <a:picLocks noChangeAspect="1"/>
          </p:cNvPicPr>
          <p:nvPr/>
        </p:nvPicPr>
        <p:blipFill>
          <a:blip r:embed="rId2"/>
          <a:srcRect l="10809" t="24831" r="8212" b="68563"/>
          <a:stretch/>
        </p:blipFill>
        <p:spPr bwMode="auto">
          <a:xfrm>
            <a:off x="647441" y="380966"/>
            <a:ext cx="6914033" cy="564058"/>
          </a:xfrm>
          <a:custGeom>
            <a:avLst/>
            <a:gdLst/>
            <a:ahLst/>
            <a:cxnLst/>
            <a:rect l="l" t="t" r="r" b="b"/>
            <a:pathLst>
              <a:path w="6914033" h="564058" fill="norm" stroke="1" extrusionOk="0">
                <a:moveTo>
                  <a:pt x="2979539" y="330026"/>
                </a:moveTo>
                <a:lnTo>
                  <a:pt x="2979539" y="437555"/>
                </a:lnTo>
                <a:lnTo>
                  <a:pt x="3065859" y="437555"/>
                </a:lnTo>
                <a:cubicBezTo>
                  <a:pt x="3118693" y="437555"/>
                  <a:pt x="3145110" y="418455"/>
                  <a:pt x="3145110" y="380256"/>
                </a:cubicBezTo>
                <a:cubicBezTo>
                  <a:pt x="3145110" y="346769"/>
                  <a:pt x="3118693" y="330026"/>
                  <a:pt x="3065859" y="330026"/>
                </a:cubicBezTo>
                <a:close/>
                <a:moveTo>
                  <a:pt x="2460241" y="150689"/>
                </a:moveTo>
                <a:lnTo>
                  <a:pt x="2400663" y="346769"/>
                </a:lnTo>
                <a:lnTo>
                  <a:pt x="2520446" y="346769"/>
                </a:lnTo>
                <a:close/>
                <a:moveTo>
                  <a:pt x="793365" y="150689"/>
                </a:moveTo>
                <a:lnTo>
                  <a:pt x="733788" y="346769"/>
                </a:lnTo>
                <a:lnTo>
                  <a:pt x="853571" y="346769"/>
                </a:lnTo>
                <a:close/>
                <a:moveTo>
                  <a:pt x="3661246" y="127620"/>
                </a:moveTo>
                <a:cubicBezTo>
                  <a:pt x="3627263" y="127620"/>
                  <a:pt x="3599978" y="139650"/>
                  <a:pt x="3579390" y="163711"/>
                </a:cubicBezTo>
                <a:cubicBezTo>
                  <a:pt x="3558802" y="187772"/>
                  <a:pt x="3548509" y="227583"/>
                  <a:pt x="3548509" y="283146"/>
                </a:cubicBezTo>
                <a:cubicBezTo>
                  <a:pt x="3548509" y="338212"/>
                  <a:pt x="3558741" y="377775"/>
                  <a:pt x="3579204" y="401836"/>
                </a:cubicBezTo>
                <a:cubicBezTo>
                  <a:pt x="3599668" y="425896"/>
                  <a:pt x="3627511" y="437927"/>
                  <a:pt x="3662734" y="437927"/>
                </a:cubicBezTo>
                <a:cubicBezTo>
                  <a:pt x="3698949" y="437927"/>
                  <a:pt x="3726978" y="426144"/>
                  <a:pt x="3746822" y="402580"/>
                </a:cubicBezTo>
                <a:cubicBezTo>
                  <a:pt x="3766666" y="379016"/>
                  <a:pt x="3776588" y="336724"/>
                  <a:pt x="3776588" y="275704"/>
                </a:cubicBezTo>
                <a:cubicBezTo>
                  <a:pt x="3776588" y="224358"/>
                  <a:pt x="3766232" y="186841"/>
                  <a:pt x="3745520" y="163153"/>
                </a:cubicBezTo>
                <a:cubicBezTo>
                  <a:pt x="3724808" y="139464"/>
                  <a:pt x="3696716" y="127620"/>
                  <a:pt x="3661246" y="127620"/>
                </a:cubicBezTo>
                <a:close/>
                <a:moveTo>
                  <a:pt x="1836167" y="120179"/>
                </a:moveTo>
                <a:lnTo>
                  <a:pt x="1836167" y="241846"/>
                </a:lnTo>
                <a:lnTo>
                  <a:pt x="1877467" y="241846"/>
                </a:lnTo>
                <a:cubicBezTo>
                  <a:pt x="1909961" y="241846"/>
                  <a:pt x="1932781" y="236202"/>
                  <a:pt x="1945928" y="224916"/>
                </a:cubicBezTo>
                <a:cubicBezTo>
                  <a:pt x="1959074" y="213630"/>
                  <a:pt x="1965647" y="199181"/>
                  <a:pt x="1965647" y="181570"/>
                </a:cubicBezTo>
                <a:cubicBezTo>
                  <a:pt x="1965647" y="164455"/>
                  <a:pt x="1959942" y="149944"/>
                  <a:pt x="1948532" y="138038"/>
                </a:cubicBezTo>
                <a:cubicBezTo>
                  <a:pt x="1937122" y="126132"/>
                  <a:pt x="1915666" y="120179"/>
                  <a:pt x="1884164" y="120179"/>
                </a:cubicBezTo>
                <a:close/>
                <a:moveTo>
                  <a:pt x="169292" y="120179"/>
                </a:moveTo>
                <a:lnTo>
                  <a:pt x="169292" y="241846"/>
                </a:lnTo>
                <a:lnTo>
                  <a:pt x="210592" y="241846"/>
                </a:lnTo>
                <a:cubicBezTo>
                  <a:pt x="243086" y="241846"/>
                  <a:pt x="265906" y="236202"/>
                  <a:pt x="279052" y="224916"/>
                </a:cubicBezTo>
                <a:cubicBezTo>
                  <a:pt x="292199" y="213630"/>
                  <a:pt x="298772" y="199181"/>
                  <a:pt x="298772" y="181570"/>
                </a:cubicBezTo>
                <a:cubicBezTo>
                  <a:pt x="298772" y="164455"/>
                  <a:pt x="293067" y="149944"/>
                  <a:pt x="281657" y="138038"/>
                </a:cubicBezTo>
                <a:cubicBezTo>
                  <a:pt x="270247" y="126132"/>
                  <a:pt x="248791" y="120179"/>
                  <a:pt x="217289" y="120179"/>
                </a:cubicBezTo>
                <a:close/>
                <a:moveTo>
                  <a:pt x="6392391" y="9302"/>
                </a:moveTo>
                <a:lnTo>
                  <a:pt x="6551265" y="9302"/>
                </a:lnTo>
                <a:lnTo>
                  <a:pt x="6551265" y="311051"/>
                </a:lnTo>
                <a:lnTo>
                  <a:pt x="6756403" y="9302"/>
                </a:lnTo>
                <a:lnTo>
                  <a:pt x="6914033" y="9302"/>
                </a:lnTo>
                <a:lnTo>
                  <a:pt x="6914033" y="554757"/>
                </a:lnTo>
                <a:lnTo>
                  <a:pt x="6755531" y="554757"/>
                </a:lnTo>
                <a:lnTo>
                  <a:pt x="6755531" y="255240"/>
                </a:lnTo>
                <a:lnTo>
                  <a:pt x="6551462" y="554757"/>
                </a:lnTo>
                <a:lnTo>
                  <a:pt x="6392391" y="554757"/>
                </a:lnTo>
                <a:close/>
                <a:moveTo>
                  <a:pt x="5201766" y="9302"/>
                </a:moveTo>
                <a:lnTo>
                  <a:pt x="5360640" y="9302"/>
                </a:lnTo>
                <a:lnTo>
                  <a:pt x="5360640" y="311051"/>
                </a:lnTo>
                <a:lnTo>
                  <a:pt x="5565778" y="9302"/>
                </a:lnTo>
                <a:lnTo>
                  <a:pt x="5723408" y="9302"/>
                </a:lnTo>
                <a:lnTo>
                  <a:pt x="5723408" y="554757"/>
                </a:lnTo>
                <a:lnTo>
                  <a:pt x="5564906" y="554757"/>
                </a:lnTo>
                <a:lnTo>
                  <a:pt x="5564906" y="255240"/>
                </a:lnTo>
                <a:lnTo>
                  <a:pt x="5360837" y="554757"/>
                </a:lnTo>
                <a:lnTo>
                  <a:pt x="5201766" y="554757"/>
                </a:lnTo>
                <a:close/>
                <a:moveTo>
                  <a:pt x="4586213" y="9302"/>
                </a:moveTo>
                <a:lnTo>
                  <a:pt x="4754760" y="9302"/>
                </a:lnTo>
                <a:lnTo>
                  <a:pt x="4754760" y="176733"/>
                </a:lnTo>
                <a:cubicBezTo>
                  <a:pt x="4754760" y="203274"/>
                  <a:pt x="4761086" y="223738"/>
                  <a:pt x="4773736" y="238125"/>
                </a:cubicBezTo>
                <a:cubicBezTo>
                  <a:pt x="4786386" y="252512"/>
                  <a:pt x="4804618" y="259705"/>
                  <a:pt x="4828430" y="259705"/>
                </a:cubicBezTo>
                <a:cubicBezTo>
                  <a:pt x="4872582" y="259705"/>
                  <a:pt x="4904580" y="246558"/>
                  <a:pt x="4924424" y="220265"/>
                </a:cubicBezTo>
                <a:lnTo>
                  <a:pt x="4924424" y="9302"/>
                </a:lnTo>
                <a:lnTo>
                  <a:pt x="5092972" y="9302"/>
                </a:lnTo>
                <a:lnTo>
                  <a:pt x="5092972" y="554757"/>
                </a:lnTo>
                <a:lnTo>
                  <a:pt x="4924424" y="554757"/>
                </a:lnTo>
                <a:lnTo>
                  <a:pt x="4924424" y="351979"/>
                </a:lnTo>
                <a:cubicBezTo>
                  <a:pt x="4872830" y="380504"/>
                  <a:pt x="4823841" y="394766"/>
                  <a:pt x="4777457" y="394766"/>
                </a:cubicBezTo>
                <a:cubicBezTo>
                  <a:pt x="4721894" y="394766"/>
                  <a:pt x="4676130" y="378333"/>
                  <a:pt x="4640163" y="345467"/>
                </a:cubicBezTo>
                <a:cubicBezTo>
                  <a:pt x="4604196" y="312601"/>
                  <a:pt x="4586213" y="267519"/>
                  <a:pt x="4586213" y="210220"/>
                </a:cubicBezTo>
                <a:close/>
                <a:moveTo>
                  <a:pt x="4001020" y="9302"/>
                </a:moveTo>
                <a:lnTo>
                  <a:pt x="4513361" y="9302"/>
                </a:lnTo>
                <a:lnTo>
                  <a:pt x="4513361" y="143991"/>
                </a:lnTo>
                <a:lnTo>
                  <a:pt x="4341465" y="143991"/>
                </a:lnTo>
                <a:lnTo>
                  <a:pt x="4341465" y="554757"/>
                </a:lnTo>
                <a:lnTo>
                  <a:pt x="4172917" y="554757"/>
                </a:lnTo>
                <a:lnTo>
                  <a:pt x="4172917" y="143991"/>
                </a:lnTo>
                <a:lnTo>
                  <a:pt x="4001020" y="143991"/>
                </a:lnTo>
                <a:close/>
                <a:moveTo>
                  <a:pt x="2811363" y="9302"/>
                </a:moveTo>
                <a:lnTo>
                  <a:pt x="3270498" y="9302"/>
                </a:lnTo>
                <a:lnTo>
                  <a:pt x="3270498" y="119806"/>
                </a:lnTo>
                <a:lnTo>
                  <a:pt x="2979539" y="119806"/>
                </a:lnTo>
                <a:lnTo>
                  <a:pt x="2979539" y="219522"/>
                </a:lnTo>
                <a:lnTo>
                  <a:pt x="3069580" y="219522"/>
                </a:lnTo>
                <a:cubicBezTo>
                  <a:pt x="3152179" y="219522"/>
                  <a:pt x="3213447" y="234094"/>
                  <a:pt x="3253382" y="263240"/>
                </a:cubicBezTo>
                <a:cubicBezTo>
                  <a:pt x="3293318" y="292385"/>
                  <a:pt x="3313286" y="337716"/>
                  <a:pt x="3313286" y="399231"/>
                </a:cubicBezTo>
                <a:cubicBezTo>
                  <a:pt x="3313286" y="449585"/>
                  <a:pt x="3294992" y="488094"/>
                  <a:pt x="3258405" y="514759"/>
                </a:cubicBezTo>
                <a:cubicBezTo>
                  <a:pt x="3221819" y="541424"/>
                  <a:pt x="3169295" y="554757"/>
                  <a:pt x="3100834" y="554757"/>
                </a:cubicBezTo>
                <a:lnTo>
                  <a:pt x="2811363" y="554757"/>
                </a:lnTo>
                <a:close/>
                <a:moveTo>
                  <a:pt x="2370385" y="9302"/>
                </a:moveTo>
                <a:lnTo>
                  <a:pt x="2554235" y="9302"/>
                </a:lnTo>
                <a:lnTo>
                  <a:pt x="2759199" y="554757"/>
                </a:lnTo>
                <a:lnTo>
                  <a:pt x="2582698" y="554757"/>
                </a:lnTo>
                <a:lnTo>
                  <a:pt x="2555409" y="464716"/>
                </a:lnTo>
                <a:lnTo>
                  <a:pt x="2364054" y="464716"/>
                </a:lnTo>
                <a:lnTo>
                  <a:pt x="2337469" y="554757"/>
                </a:lnTo>
                <a:lnTo>
                  <a:pt x="2165374" y="554757"/>
                </a:lnTo>
                <a:close/>
                <a:moveTo>
                  <a:pt x="1666875" y="9302"/>
                </a:moveTo>
                <a:lnTo>
                  <a:pt x="1947044" y="9302"/>
                </a:lnTo>
                <a:cubicBezTo>
                  <a:pt x="2008063" y="9302"/>
                  <a:pt x="2053766" y="23813"/>
                  <a:pt x="2084152" y="52834"/>
                </a:cubicBezTo>
                <a:cubicBezTo>
                  <a:pt x="2114537" y="81855"/>
                  <a:pt x="2129730" y="123155"/>
                  <a:pt x="2129730" y="176733"/>
                </a:cubicBezTo>
                <a:cubicBezTo>
                  <a:pt x="2129730" y="231800"/>
                  <a:pt x="2113173" y="274836"/>
                  <a:pt x="2080059" y="305842"/>
                </a:cubicBezTo>
                <a:cubicBezTo>
                  <a:pt x="2046945" y="336847"/>
                  <a:pt x="1996405" y="352351"/>
                  <a:pt x="1928440" y="352351"/>
                </a:cubicBezTo>
                <a:lnTo>
                  <a:pt x="1836167" y="352351"/>
                </a:lnTo>
                <a:lnTo>
                  <a:pt x="1836167" y="554757"/>
                </a:lnTo>
                <a:lnTo>
                  <a:pt x="1666875" y="554757"/>
                </a:lnTo>
                <a:close/>
                <a:moveTo>
                  <a:pt x="703510" y="9302"/>
                </a:moveTo>
                <a:lnTo>
                  <a:pt x="887360" y="9302"/>
                </a:lnTo>
                <a:lnTo>
                  <a:pt x="1092324" y="554757"/>
                </a:lnTo>
                <a:lnTo>
                  <a:pt x="915823" y="554757"/>
                </a:lnTo>
                <a:lnTo>
                  <a:pt x="888534" y="464716"/>
                </a:lnTo>
                <a:lnTo>
                  <a:pt x="697179" y="464716"/>
                </a:lnTo>
                <a:lnTo>
                  <a:pt x="670594" y="554757"/>
                </a:lnTo>
                <a:lnTo>
                  <a:pt x="498499" y="554757"/>
                </a:lnTo>
                <a:close/>
                <a:moveTo>
                  <a:pt x="0" y="9302"/>
                </a:moveTo>
                <a:lnTo>
                  <a:pt x="280169" y="9302"/>
                </a:lnTo>
                <a:cubicBezTo>
                  <a:pt x="341188" y="9302"/>
                  <a:pt x="386891" y="23813"/>
                  <a:pt x="417276" y="52834"/>
                </a:cubicBezTo>
                <a:cubicBezTo>
                  <a:pt x="447662" y="81855"/>
                  <a:pt x="462855" y="123155"/>
                  <a:pt x="462855" y="176733"/>
                </a:cubicBezTo>
                <a:cubicBezTo>
                  <a:pt x="462855" y="231800"/>
                  <a:pt x="446298" y="274836"/>
                  <a:pt x="413184" y="305842"/>
                </a:cubicBezTo>
                <a:cubicBezTo>
                  <a:pt x="380069" y="336847"/>
                  <a:pt x="329530" y="352351"/>
                  <a:pt x="261565" y="352351"/>
                </a:cubicBezTo>
                <a:lnTo>
                  <a:pt x="169292" y="352351"/>
                </a:lnTo>
                <a:lnTo>
                  <a:pt x="169292" y="554757"/>
                </a:lnTo>
                <a:lnTo>
                  <a:pt x="0" y="554757"/>
                </a:lnTo>
                <a:close/>
                <a:moveTo>
                  <a:pt x="6318051" y="5209"/>
                </a:moveTo>
                <a:lnTo>
                  <a:pt x="6318051" y="120551"/>
                </a:lnTo>
                <a:lnTo>
                  <a:pt x="6309493" y="120551"/>
                </a:lnTo>
                <a:cubicBezTo>
                  <a:pt x="6280720" y="120551"/>
                  <a:pt x="6259388" y="126008"/>
                  <a:pt x="6245497" y="136922"/>
                </a:cubicBezTo>
                <a:cubicBezTo>
                  <a:pt x="6231607" y="147836"/>
                  <a:pt x="6220196" y="165509"/>
                  <a:pt x="6211267" y="189942"/>
                </a:cubicBezTo>
                <a:cubicBezTo>
                  <a:pt x="6202337" y="214374"/>
                  <a:pt x="6192725" y="232606"/>
                  <a:pt x="6182431" y="244636"/>
                </a:cubicBezTo>
                <a:cubicBezTo>
                  <a:pt x="6172137" y="256666"/>
                  <a:pt x="6158061" y="266278"/>
                  <a:pt x="6140201" y="273471"/>
                </a:cubicBezTo>
                <a:cubicBezTo>
                  <a:pt x="6164510" y="281409"/>
                  <a:pt x="6185718" y="295114"/>
                  <a:pt x="6203825" y="314585"/>
                </a:cubicBezTo>
                <a:cubicBezTo>
                  <a:pt x="6221933" y="334057"/>
                  <a:pt x="6241156" y="364381"/>
                  <a:pt x="6261496" y="405557"/>
                </a:cubicBezTo>
                <a:lnTo>
                  <a:pt x="6335538" y="554757"/>
                </a:lnTo>
                <a:lnTo>
                  <a:pt x="6145713" y="554757"/>
                </a:lnTo>
                <a:lnTo>
                  <a:pt x="6079972" y="413905"/>
                </a:lnTo>
                <a:cubicBezTo>
                  <a:pt x="6064415" y="380593"/>
                  <a:pt x="6052315" y="359774"/>
                  <a:pt x="6043672" y="351446"/>
                </a:cubicBezTo>
                <a:cubicBezTo>
                  <a:pt x="6035030" y="343119"/>
                  <a:pt x="6023054" y="338956"/>
                  <a:pt x="6007744" y="338956"/>
                </a:cubicBezTo>
                <a:lnTo>
                  <a:pt x="6007744" y="554757"/>
                </a:lnTo>
                <a:lnTo>
                  <a:pt x="5839569" y="554757"/>
                </a:lnTo>
                <a:lnTo>
                  <a:pt x="5839569" y="9302"/>
                </a:lnTo>
                <a:lnTo>
                  <a:pt x="6007744" y="9302"/>
                </a:lnTo>
                <a:lnTo>
                  <a:pt x="6007744" y="218777"/>
                </a:lnTo>
                <a:cubicBezTo>
                  <a:pt x="6022379" y="218033"/>
                  <a:pt x="6033789" y="212824"/>
                  <a:pt x="6041975" y="203150"/>
                </a:cubicBezTo>
                <a:cubicBezTo>
                  <a:pt x="6050160" y="193477"/>
                  <a:pt x="6062935" y="165695"/>
                  <a:pt x="6080298" y="119806"/>
                </a:cubicBezTo>
                <a:cubicBezTo>
                  <a:pt x="6092948" y="85824"/>
                  <a:pt x="6105723" y="61454"/>
                  <a:pt x="6118621" y="46695"/>
                </a:cubicBezTo>
                <a:cubicBezTo>
                  <a:pt x="6131520" y="31936"/>
                  <a:pt x="6152480" y="21332"/>
                  <a:pt x="6181501" y="14883"/>
                </a:cubicBezTo>
                <a:cubicBezTo>
                  <a:pt x="6210523" y="8434"/>
                  <a:pt x="6256039" y="5209"/>
                  <a:pt x="6318051" y="5209"/>
                </a:cubicBezTo>
                <a:close/>
                <a:moveTo>
                  <a:pt x="3661618" y="0"/>
                </a:moveTo>
                <a:cubicBezTo>
                  <a:pt x="3752403" y="0"/>
                  <a:pt x="3822352" y="24371"/>
                  <a:pt x="3871466" y="73112"/>
                </a:cubicBezTo>
                <a:cubicBezTo>
                  <a:pt x="3920579" y="121853"/>
                  <a:pt x="3945136" y="190128"/>
                  <a:pt x="3945136" y="277936"/>
                </a:cubicBezTo>
                <a:cubicBezTo>
                  <a:pt x="3945136" y="341684"/>
                  <a:pt x="3934407" y="393960"/>
                  <a:pt x="3912951" y="434764"/>
                </a:cubicBezTo>
                <a:cubicBezTo>
                  <a:pt x="3891495" y="475568"/>
                  <a:pt x="3860490" y="507318"/>
                  <a:pt x="3819934" y="530014"/>
                </a:cubicBezTo>
                <a:cubicBezTo>
                  <a:pt x="3779378" y="552710"/>
                  <a:pt x="3728839" y="564058"/>
                  <a:pt x="3668315" y="564058"/>
                </a:cubicBezTo>
                <a:cubicBezTo>
                  <a:pt x="3606799" y="564058"/>
                  <a:pt x="3555888" y="554261"/>
                  <a:pt x="3515580" y="534665"/>
                </a:cubicBezTo>
                <a:cubicBezTo>
                  <a:pt x="3475273" y="515069"/>
                  <a:pt x="3442592" y="484063"/>
                  <a:pt x="3417540" y="441647"/>
                </a:cubicBezTo>
                <a:cubicBezTo>
                  <a:pt x="3392487" y="399231"/>
                  <a:pt x="3379961" y="346149"/>
                  <a:pt x="3379961" y="282401"/>
                </a:cubicBezTo>
                <a:cubicBezTo>
                  <a:pt x="3379961" y="193352"/>
                  <a:pt x="3404765" y="124023"/>
                  <a:pt x="3454375" y="74414"/>
                </a:cubicBezTo>
                <a:cubicBezTo>
                  <a:pt x="3503984" y="24805"/>
                  <a:pt x="3573065" y="0"/>
                  <a:pt x="3661618" y="0"/>
                </a:cubicBezTo>
                <a:close/>
                <a:moveTo>
                  <a:pt x="1338709" y="0"/>
                </a:moveTo>
                <a:cubicBezTo>
                  <a:pt x="1406426" y="0"/>
                  <a:pt x="1459508" y="13146"/>
                  <a:pt x="1497955" y="39439"/>
                </a:cubicBezTo>
                <a:cubicBezTo>
                  <a:pt x="1536402" y="65732"/>
                  <a:pt x="1555626" y="101079"/>
                  <a:pt x="1555626" y="145480"/>
                </a:cubicBezTo>
                <a:cubicBezTo>
                  <a:pt x="1555626" y="199058"/>
                  <a:pt x="1532310" y="236637"/>
                  <a:pt x="1485677" y="258217"/>
                </a:cubicBezTo>
                <a:cubicBezTo>
                  <a:pt x="1551161" y="275828"/>
                  <a:pt x="1583903" y="317004"/>
                  <a:pt x="1583903" y="381744"/>
                </a:cubicBezTo>
                <a:cubicBezTo>
                  <a:pt x="1583903" y="435074"/>
                  <a:pt x="1563377" y="478792"/>
                  <a:pt x="1522325" y="512899"/>
                </a:cubicBezTo>
                <a:cubicBezTo>
                  <a:pt x="1481274" y="547005"/>
                  <a:pt x="1423293" y="564058"/>
                  <a:pt x="1348383" y="564058"/>
                </a:cubicBezTo>
                <a:cubicBezTo>
                  <a:pt x="1220391" y="564058"/>
                  <a:pt x="1140891" y="510356"/>
                  <a:pt x="1109886" y="402952"/>
                </a:cubicBezTo>
                <a:lnTo>
                  <a:pt x="1269132" y="391046"/>
                </a:lnTo>
                <a:cubicBezTo>
                  <a:pt x="1278061" y="428997"/>
                  <a:pt x="1303486" y="447972"/>
                  <a:pt x="1345406" y="447972"/>
                </a:cubicBezTo>
                <a:cubicBezTo>
                  <a:pt x="1368723" y="447972"/>
                  <a:pt x="1386396" y="442143"/>
                  <a:pt x="1398426" y="430485"/>
                </a:cubicBezTo>
                <a:cubicBezTo>
                  <a:pt x="1410456" y="418827"/>
                  <a:pt x="1416472" y="402580"/>
                  <a:pt x="1416472" y="381744"/>
                </a:cubicBezTo>
                <a:cubicBezTo>
                  <a:pt x="1416472" y="361652"/>
                  <a:pt x="1408906" y="345343"/>
                  <a:pt x="1393775" y="332817"/>
                </a:cubicBezTo>
                <a:cubicBezTo>
                  <a:pt x="1378644" y="320290"/>
                  <a:pt x="1357932" y="314027"/>
                  <a:pt x="1331639" y="314027"/>
                </a:cubicBezTo>
                <a:lnTo>
                  <a:pt x="1285875" y="314027"/>
                </a:lnTo>
                <a:lnTo>
                  <a:pt x="1285875" y="216545"/>
                </a:lnTo>
                <a:lnTo>
                  <a:pt x="1321966" y="216545"/>
                </a:lnTo>
                <a:cubicBezTo>
                  <a:pt x="1343546" y="216545"/>
                  <a:pt x="1360475" y="210902"/>
                  <a:pt x="1372753" y="199616"/>
                </a:cubicBezTo>
                <a:cubicBezTo>
                  <a:pt x="1385031" y="188330"/>
                  <a:pt x="1391171" y="172640"/>
                  <a:pt x="1391171" y="152549"/>
                </a:cubicBezTo>
                <a:cubicBezTo>
                  <a:pt x="1391171" y="123031"/>
                  <a:pt x="1372691" y="108272"/>
                  <a:pt x="1335732" y="108272"/>
                </a:cubicBezTo>
                <a:cubicBezTo>
                  <a:pt x="1297533" y="108272"/>
                  <a:pt x="1275333" y="125263"/>
                  <a:pt x="1269132" y="159246"/>
                </a:cubicBezTo>
                <a:lnTo>
                  <a:pt x="1118443" y="141759"/>
                </a:lnTo>
                <a:cubicBezTo>
                  <a:pt x="1143000" y="47253"/>
                  <a:pt x="1216422" y="0"/>
                  <a:pt x="1338709" y="0"/>
                </a:cubicBezTo>
                <a:close/>
              </a:path>
            </a:pathLst>
          </a:custGeom>
        </p:spPr>
      </p:pic>
      <p:sp>
        <p:nvSpPr>
          <p:cNvPr id="29" name="TextBox 28"/>
          <p:cNvSpPr txBox="1"/>
          <p:nvPr/>
        </p:nvSpPr>
        <p:spPr bwMode="auto">
          <a:xfrm>
            <a:off x="1194781" y="5201173"/>
            <a:ext cx="32412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1400" b="1" spc="300">
                <a:solidFill>
                  <a:srgbClr val="FFC000"/>
                </a:solidFill>
                <a:latin typeface="Arial"/>
                <a:ea typeface="Adobe Fan Heiti Std B"/>
                <a:cs typeface="Arial"/>
              </a:rPr>
              <a:t>Орлов Алексей </a:t>
            </a:r>
            <a:r>
              <a:rPr lang="ru-RU" sz="1800" b="1" spc="300">
                <a:solidFill>
                  <a:srgbClr val="FFFFFF"/>
                </a:solidFill>
                <a:latin typeface="Arial"/>
                <a:ea typeface="Adobe Fan Heiti Std B"/>
                <a:cs typeface="Arial"/>
              </a:rPr>
              <a:t>–</a:t>
            </a:r>
            <a:endParaRPr lang="ru-RU" sz="1400" b="1" spc="300">
              <a:latin typeface="Arial"/>
              <a:ea typeface="Adobe Fan Heiti Std B"/>
              <a:cs typeface="Arial"/>
            </a:endParaRPr>
          </a:p>
          <a:p>
            <a:pPr>
              <a:defRPr/>
            </a:pPr>
            <a:r>
              <a:rPr lang="en-US" sz="1400" b="1" spc="300">
                <a:latin typeface="Arial"/>
                <a:ea typeface="Adobe Fan Heiti Std B"/>
                <a:cs typeface="Arial"/>
              </a:rPr>
              <a:t>fullstack</a:t>
            </a:r>
            <a:r>
              <a:rPr lang="en-US" sz="1400" b="1" spc="300">
                <a:latin typeface="Arial"/>
                <a:ea typeface="Adobe Fan Heiti Std B"/>
                <a:cs typeface="Arial"/>
              </a:rPr>
              <a:t>-</a:t>
            </a:r>
            <a:r>
              <a:rPr lang="ru-RU" sz="1400" b="1" spc="300">
                <a:latin typeface="Arial"/>
                <a:ea typeface="Adobe Fan Heiti Std B"/>
                <a:cs typeface="Arial"/>
              </a:rPr>
              <a:t>разработчик</a:t>
            </a:r>
            <a:endParaRPr/>
          </a:p>
        </p:txBody>
      </p:sp>
      <p:sp>
        <p:nvSpPr>
          <p:cNvPr id="36" name="Прямоугольник: скругленные углы 35"/>
          <p:cNvSpPr/>
          <p:nvPr/>
        </p:nvSpPr>
        <p:spPr bwMode="auto">
          <a:xfrm>
            <a:off x="1075174" y="1937308"/>
            <a:ext cx="3463940" cy="1015664"/>
          </a:xfrm>
          <a:prstGeom prst="roundRect">
            <a:avLst>
              <a:gd name="adj" fmla="val 175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37" name="TextBox 36"/>
          <p:cNvSpPr txBox="1"/>
          <p:nvPr/>
        </p:nvSpPr>
        <p:spPr bwMode="auto">
          <a:xfrm>
            <a:off x="1403436" y="1963249"/>
            <a:ext cx="3241271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1400" b="1" spc="300">
                <a:solidFill>
                  <a:srgbClr val="FFC000"/>
                </a:solidFill>
                <a:latin typeface="Arial"/>
                <a:ea typeface="Adobe Fan Heiti Std B"/>
                <a:cs typeface="Arial"/>
              </a:rPr>
              <a:t>Бурлакова Виолетта</a:t>
            </a:r>
            <a:r>
              <a:rPr lang="ru-RU" sz="1400" b="1" spc="300">
                <a:latin typeface="Arial"/>
                <a:ea typeface="Adobe Fan Heiti Std B"/>
                <a:cs typeface="Arial"/>
              </a:rPr>
              <a:t> </a:t>
            </a:r>
            <a:r>
              <a:rPr lang="ru-RU" sz="1800" b="1" spc="300">
                <a:solidFill>
                  <a:srgbClr val="FFFFFF"/>
                </a:solidFill>
                <a:latin typeface="Arial"/>
                <a:ea typeface="Adobe Fan Heiti Std B"/>
                <a:cs typeface="Arial"/>
              </a:rPr>
              <a:t>–</a:t>
            </a:r>
            <a:endParaRPr lang="ru-RU" sz="1400" b="1" spc="300">
              <a:latin typeface="Arial"/>
              <a:ea typeface="Adobe Fan Heiti Std B"/>
              <a:cs typeface="Arial"/>
            </a:endParaRPr>
          </a:p>
          <a:p>
            <a:pPr>
              <a:defRPr/>
            </a:pPr>
            <a:r>
              <a:rPr lang="ru-RU" sz="1400" b="1" spc="300">
                <a:latin typeface="Arial"/>
                <a:ea typeface="Adobe Fan Heiti Std B"/>
                <a:cs typeface="Arial"/>
              </a:rPr>
              <a:t>Руководитель проекта, аналитик данных</a:t>
            </a:r>
            <a:endParaRPr/>
          </a:p>
        </p:txBody>
      </p:sp>
      <p:sp>
        <p:nvSpPr>
          <p:cNvPr id="38" name="Прямоугольник: скругленные углы 37"/>
          <p:cNvSpPr/>
          <p:nvPr/>
        </p:nvSpPr>
        <p:spPr bwMode="auto">
          <a:xfrm>
            <a:off x="8653619" y="5041105"/>
            <a:ext cx="3373566" cy="1015664"/>
          </a:xfrm>
          <a:prstGeom prst="roundRect">
            <a:avLst>
              <a:gd name="adj" fmla="val 283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39" name="Прямоугольник: скругленные углы 38"/>
          <p:cNvSpPr/>
          <p:nvPr/>
        </p:nvSpPr>
        <p:spPr bwMode="auto">
          <a:xfrm>
            <a:off x="4539114" y="3617271"/>
            <a:ext cx="3373566" cy="1015664"/>
          </a:xfrm>
          <a:prstGeom prst="roundRect">
            <a:avLst>
              <a:gd name="adj" fmla="val 283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40" name="TextBox 39"/>
          <p:cNvSpPr txBox="1"/>
          <p:nvPr/>
        </p:nvSpPr>
        <p:spPr bwMode="auto">
          <a:xfrm>
            <a:off x="4799397" y="3697305"/>
            <a:ext cx="32412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1400" b="1" spc="300">
                <a:solidFill>
                  <a:srgbClr val="FFC000"/>
                </a:solidFill>
                <a:latin typeface="Arial"/>
                <a:ea typeface="Adobe Fan Heiti Std B"/>
                <a:cs typeface="Arial"/>
              </a:rPr>
              <a:t>Аракчеева Анастасия </a:t>
            </a:r>
            <a:r>
              <a:rPr lang="ru-RU" sz="1800" b="1" spc="300">
                <a:solidFill>
                  <a:srgbClr val="FFFFFF"/>
                </a:solidFill>
                <a:latin typeface="Arial"/>
                <a:ea typeface="Adobe Fan Heiti Std B"/>
                <a:cs typeface="Arial"/>
              </a:rPr>
              <a:t>–</a:t>
            </a:r>
            <a:endParaRPr lang="ru-RU" sz="1400" b="1" spc="300">
              <a:latin typeface="Arial"/>
              <a:ea typeface="Adobe Fan Heiti Std B"/>
              <a:cs typeface="Arial"/>
            </a:endParaRPr>
          </a:p>
          <a:p>
            <a:pPr>
              <a:defRPr/>
            </a:pPr>
            <a:r>
              <a:rPr lang="ru-RU" sz="1400" b="1" spc="300">
                <a:latin typeface="Arial"/>
                <a:ea typeface="Adobe Fan Heiti Std B"/>
                <a:cs typeface="Arial"/>
              </a:rPr>
              <a:t>Веб-дизайнер</a:t>
            </a:r>
            <a:endParaRPr/>
          </a:p>
        </p:txBody>
      </p:sp>
      <p:sp>
        <p:nvSpPr>
          <p:cNvPr id="41" name="Прямоугольник: скругленные углы 40"/>
          <p:cNvSpPr/>
          <p:nvPr/>
        </p:nvSpPr>
        <p:spPr bwMode="auto">
          <a:xfrm>
            <a:off x="8081813" y="2083118"/>
            <a:ext cx="3373566" cy="1015664"/>
          </a:xfrm>
          <a:prstGeom prst="roundRect">
            <a:avLst>
              <a:gd name="adj" fmla="val 283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43" name="TextBox 42"/>
          <p:cNvSpPr txBox="1"/>
          <p:nvPr/>
        </p:nvSpPr>
        <p:spPr bwMode="auto">
          <a:xfrm>
            <a:off x="8342096" y="2163152"/>
            <a:ext cx="3241271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1400" b="1" spc="300">
                <a:solidFill>
                  <a:srgbClr val="FFC000"/>
                </a:solidFill>
                <a:latin typeface="Arial"/>
                <a:ea typeface="Adobe Fan Heiti Std B"/>
                <a:cs typeface="Arial"/>
              </a:rPr>
              <a:t>Голубенко Иван</a:t>
            </a:r>
            <a:r>
              <a:rPr lang="ru-RU" sz="1400" b="1" spc="300">
                <a:latin typeface="Arial"/>
                <a:ea typeface="Adobe Fan Heiti Std B"/>
                <a:cs typeface="Arial"/>
              </a:rPr>
              <a:t> </a:t>
            </a:r>
            <a:r>
              <a:rPr lang="ru-RU" sz="1800" b="1" spc="300">
                <a:solidFill>
                  <a:srgbClr val="FFFFFF"/>
                </a:solidFill>
                <a:latin typeface="Arial"/>
                <a:ea typeface="Adobe Fan Heiti Std B"/>
                <a:cs typeface="Arial"/>
              </a:rPr>
              <a:t>–</a:t>
            </a:r>
            <a:endParaRPr lang="ru-RU" sz="1400" b="1" spc="300">
              <a:latin typeface="Arial"/>
              <a:ea typeface="Adobe Fan Heiti Std B"/>
              <a:cs typeface="Arial"/>
            </a:endParaRPr>
          </a:p>
          <a:p>
            <a:pPr>
              <a:defRPr/>
            </a:pPr>
            <a:r>
              <a:rPr lang="ru-RU" sz="1400" b="1" spc="300">
                <a:latin typeface="Arial"/>
                <a:ea typeface="Adobe Fan Heiti Std B"/>
                <a:cs typeface="Arial"/>
              </a:rPr>
              <a:t>Дизайнер, системный аналитик</a:t>
            </a:r>
            <a:endParaRPr/>
          </a:p>
        </p:txBody>
      </p:sp>
      <p:pic>
        <p:nvPicPr>
          <p:cNvPr id="44" name="Рисунок 43"/>
          <p:cNvPicPr>
            <a:picLocks noChangeAspect="1"/>
          </p:cNvPicPr>
          <p:nvPr/>
        </p:nvPicPr>
        <p:blipFill>
          <a:blip r:embed="rId3"/>
          <a:srcRect l="36976" t="31017" r="29966" b="38086"/>
          <a:stretch/>
        </p:blipFill>
        <p:spPr bwMode="auto">
          <a:xfrm rot="975369">
            <a:off x="7545087" y="1289558"/>
            <a:ext cx="960239" cy="1196630"/>
          </a:xfrm>
          <a:custGeom>
            <a:avLst/>
            <a:gdLst>
              <a:gd name="connsiteX0" fmla="*/ 850157 w 1700314"/>
              <a:gd name="connsiteY0" fmla="*/ 0 h 2118896"/>
              <a:gd name="connsiteX1" fmla="*/ 1700314 w 1700314"/>
              <a:gd name="connsiteY1" fmla="*/ 1059448 h 2118896"/>
              <a:gd name="connsiteX2" fmla="*/ 850157 w 1700314"/>
              <a:gd name="connsiteY2" fmla="*/ 2118896 h 2118896"/>
              <a:gd name="connsiteX3" fmla="*/ 0 w 1700314"/>
              <a:gd name="connsiteY3" fmla="*/ 1059448 h 2118896"/>
              <a:gd name="connsiteX4" fmla="*/ 850157 w 1700314"/>
              <a:gd name="connsiteY4" fmla="*/ 0 h 211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0314" h="2118896" fill="norm" stroke="1" extrusionOk="0">
                <a:moveTo>
                  <a:pt x="850157" y="0"/>
                </a:moveTo>
                <a:cubicBezTo>
                  <a:pt x="1319686" y="0"/>
                  <a:pt x="1700314" y="474331"/>
                  <a:pt x="1700314" y="1059448"/>
                </a:cubicBezTo>
                <a:cubicBezTo>
                  <a:pt x="1700314" y="1644565"/>
                  <a:pt x="1319686" y="2118896"/>
                  <a:pt x="850157" y="2118896"/>
                </a:cubicBezTo>
                <a:cubicBezTo>
                  <a:pt x="380628" y="2118896"/>
                  <a:pt x="0" y="1644565"/>
                  <a:pt x="0" y="1059448"/>
                </a:cubicBezTo>
                <a:cubicBezTo>
                  <a:pt x="0" y="474331"/>
                  <a:pt x="380628" y="0"/>
                  <a:pt x="850157" y="0"/>
                </a:cubicBezTo>
                <a:close/>
              </a:path>
            </a:pathLst>
          </a:custGeom>
        </p:spPr>
      </p:pic>
      <p:pic>
        <p:nvPicPr>
          <p:cNvPr id="47" name="Рисунок 46"/>
          <p:cNvPicPr>
            <a:picLocks noChangeAspect="1"/>
          </p:cNvPicPr>
          <p:nvPr/>
        </p:nvPicPr>
        <p:blipFill>
          <a:blip r:embed="rId4"/>
          <a:srcRect l="58037" t="25623" r="25912" b="58571"/>
          <a:stretch/>
        </p:blipFill>
        <p:spPr bwMode="auto">
          <a:xfrm flipH="1">
            <a:off x="8137499" y="4261186"/>
            <a:ext cx="854638" cy="1122200"/>
          </a:xfrm>
          <a:custGeom>
            <a:avLst/>
            <a:gdLst>
              <a:gd name="connsiteX0" fmla="*/ 412774 w 825548"/>
              <a:gd name="connsiteY0" fmla="*/ 0 h 1084004"/>
              <a:gd name="connsiteX1" fmla="*/ 825548 w 825548"/>
              <a:gd name="connsiteY1" fmla="*/ 542002 h 1084004"/>
              <a:gd name="connsiteX2" fmla="*/ 412774 w 825548"/>
              <a:gd name="connsiteY2" fmla="*/ 1084004 h 1084004"/>
              <a:gd name="connsiteX3" fmla="*/ 0 w 825548"/>
              <a:gd name="connsiteY3" fmla="*/ 542002 h 1084004"/>
              <a:gd name="connsiteX4" fmla="*/ 412774 w 825548"/>
              <a:gd name="connsiteY4" fmla="*/ 0 h 1084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5548" h="1084004" fill="norm" stroke="1" extrusionOk="0">
                <a:moveTo>
                  <a:pt x="412774" y="0"/>
                </a:moveTo>
                <a:cubicBezTo>
                  <a:pt x="640743" y="0"/>
                  <a:pt x="825548" y="242663"/>
                  <a:pt x="825548" y="542002"/>
                </a:cubicBezTo>
                <a:cubicBezTo>
                  <a:pt x="825548" y="841341"/>
                  <a:pt x="640743" y="1084004"/>
                  <a:pt x="412774" y="1084004"/>
                </a:cubicBezTo>
                <a:cubicBezTo>
                  <a:pt x="184805" y="1084004"/>
                  <a:pt x="0" y="841341"/>
                  <a:pt x="0" y="542002"/>
                </a:cubicBezTo>
                <a:cubicBezTo>
                  <a:pt x="0" y="242663"/>
                  <a:pt x="184805" y="0"/>
                  <a:pt x="412774" y="0"/>
                </a:cubicBezTo>
                <a:close/>
              </a:path>
            </a:pathLst>
          </a:custGeom>
        </p:spPr>
      </p:pic>
      <p:pic>
        <p:nvPicPr>
          <p:cNvPr id="56" name="Рисунок 55"/>
          <p:cNvPicPr>
            <a:picLocks noChangeAspect="1"/>
          </p:cNvPicPr>
          <p:nvPr/>
        </p:nvPicPr>
        <p:blipFill>
          <a:blip r:embed="rId5"/>
          <a:srcRect l="26794" t="12854" r="25795" b="39735"/>
          <a:stretch/>
        </p:blipFill>
        <p:spPr bwMode="auto">
          <a:xfrm>
            <a:off x="321547" y="1362569"/>
            <a:ext cx="1019852" cy="1019852"/>
          </a:xfrm>
          <a:custGeom>
            <a:avLst/>
            <a:gdLst>
              <a:gd name="connsiteX0" fmla="*/ 1625709 w 3251418"/>
              <a:gd name="connsiteY0" fmla="*/ 0 h 3251418"/>
              <a:gd name="connsiteX1" fmla="*/ 3251418 w 3251418"/>
              <a:gd name="connsiteY1" fmla="*/ 1625709 h 3251418"/>
              <a:gd name="connsiteX2" fmla="*/ 1625709 w 3251418"/>
              <a:gd name="connsiteY2" fmla="*/ 3251418 h 3251418"/>
              <a:gd name="connsiteX3" fmla="*/ 0 w 3251418"/>
              <a:gd name="connsiteY3" fmla="*/ 1625709 h 3251418"/>
              <a:gd name="connsiteX4" fmla="*/ 1625709 w 3251418"/>
              <a:gd name="connsiteY4" fmla="*/ 0 h 3251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1418" h="3251418" fill="norm" stroke="1" extrusionOk="0">
                <a:moveTo>
                  <a:pt x="1625709" y="0"/>
                </a:moveTo>
                <a:cubicBezTo>
                  <a:pt x="2523563" y="0"/>
                  <a:pt x="3251418" y="727855"/>
                  <a:pt x="3251418" y="1625709"/>
                </a:cubicBezTo>
                <a:cubicBezTo>
                  <a:pt x="3251418" y="2523563"/>
                  <a:pt x="2523563" y="3251418"/>
                  <a:pt x="1625709" y="3251418"/>
                </a:cubicBezTo>
                <a:cubicBezTo>
                  <a:pt x="727855" y="3251418"/>
                  <a:pt x="0" y="2523563"/>
                  <a:pt x="0" y="1625709"/>
                </a:cubicBezTo>
                <a:cubicBezTo>
                  <a:pt x="0" y="727855"/>
                  <a:pt x="727855" y="0"/>
                  <a:pt x="1625709" y="0"/>
                </a:cubicBezTo>
                <a:close/>
              </a:path>
            </a:pathLst>
          </a:custGeom>
        </p:spPr>
      </p:pic>
      <p:pic>
        <p:nvPicPr>
          <p:cNvPr id="57" name="Рисунок 56"/>
          <p:cNvPicPr>
            <a:picLocks noChangeAspect="1"/>
          </p:cNvPicPr>
          <p:nvPr/>
        </p:nvPicPr>
        <p:blipFill>
          <a:blip r:embed="rId6"/>
          <a:srcRect l="75376" t="29773" r="10189" b="48546"/>
          <a:stretch/>
        </p:blipFill>
        <p:spPr bwMode="auto">
          <a:xfrm>
            <a:off x="4020648" y="3231420"/>
            <a:ext cx="830807" cy="934906"/>
          </a:xfrm>
          <a:custGeom>
            <a:avLst/>
            <a:gdLst>
              <a:gd name="connsiteX0" fmla="*/ 660638 w 1321276"/>
              <a:gd name="connsiteY0" fmla="*/ 0 h 1486830"/>
              <a:gd name="connsiteX1" fmla="*/ 1321276 w 1321276"/>
              <a:gd name="connsiteY1" fmla="*/ 743415 h 1486830"/>
              <a:gd name="connsiteX2" fmla="*/ 660638 w 1321276"/>
              <a:gd name="connsiteY2" fmla="*/ 1486830 h 1486830"/>
              <a:gd name="connsiteX3" fmla="*/ 0 w 1321276"/>
              <a:gd name="connsiteY3" fmla="*/ 743415 h 1486830"/>
              <a:gd name="connsiteX4" fmla="*/ 660638 w 1321276"/>
              <a:gd name="connsiteY4" fmla="*/ 0 h 1486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1276" h="1486830" fill="norm" stroke="1" extrusionOk="0">
                <a:moveTo>
                  <a:pt x="660638" y="0"/>
                </a:moveTo>
                <a:cubicBezTo>
                  <a:pt x="1025498" y="0"/>
                  <a:pt x="1321276" y="332838"/>
                  <a:pt x="1321276" y="743415"/>
                </a:cubicBezTo>
                <a:cubicBezTo>
                  <a:pt x="1321276" y="1153992"/>
                  <a:pt x="1025498" y="1486830"/>
                  <a:pt x="660638" y="1486830"/>
                </a:cubicBezTo>
                <a:cubicBezTo>
                  <a:pt x="295778" y="1486830"/>
                  <a:pt x="0" y="1153992"/>
                  <a:pt x="0" y="743415"/>
                </a:cubicBezTo>
                <a:cubicBezTo>
                  <a:pt x="0" y="332838"/>
                  <a:pt x="295778" y="0"/>
                  <a:pt x="660638" y="0"/>
                </a:cubicBezTo>
                <a:close/>
              </a:path>
            </a:pathLst>
          </a:custGeom>
        </p:spPr>
      </p:pic>
      <p:sp>
        <p:nvSpPr>
          <p:cNvPr id="1204405489" name=""/>
          <p:cNvSpPr txBox="1"/>
          <p:nvPr/>
        </p:nvSpPr>
        <p:spPr bwMode="auto">
          <a:xfrm flipH="0" flipV="0">
            <a:off x="8925990" y="5243776"/>
            <a:ext cx="2423874" cy="5185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 b="1">
                <a:solidFill>
                  <a:schemeClr val="accent4">
                    <a:lumMod val="60000"/>
                    <a:lumOff val="40000"/>
                  </a:schemeClr>
                </a:solidFill>
                <a:latin typeface="Arial"/>
                <a:ea typeface="Arial"/>
                <a:cs typeface="Arial"/>
              </a:rPr>
              <a:t>Вахрушева </a:t>
            </a:r>
            <a:r>
              <a:rPr sz="1400" b="1">
                <a:solidFill>
                  <a:schemeClr val="accent4">
                    <a:lumMod val="60000"/>
                    <a:lumOff val="40000"/>
                  </a:schemeClr>
                </a:solidFill>
                <a:latin typeface="Arial"/>
                <a:ea typeface="Arial"/>
                <a:cs typeface="Arial"/>
              </a:rPr>
              <a:t>Анастасия </a:t>
            </a:r>
            <a:r>
              <a:rPr lang="ru-RU" sz="1400" b="1" i="0" u="none" strike="noStrike" cap="none" spc="299">
                <a:solidFill>
                  <a:srgbClr val="FFFFFF"/>
                </a:solidFill>
                <a:latin typeface="Arial"/>
                <a:ea typeface="Adobe Fan Heiti Std B"/>
                <a:cs typeface="Arial"/>
              </a:rPr>
              <a:t>–</a:t>
            </a:r>
            <a:endParaRPr lang="ru-RU" sz="1400" b="1" i="0" u="none" strike="noStrike" cap="none" spc="299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sz="1400" b="1">
                <a:solidFill>
                  <a:schemeClr val="tx1"/>
                </a:solidFill>
                <a:latin typeface="Arial"/>
                <a:ea typeface="Arial"/>
                <a:cs typeface="Arial"/>
              </a:rPr>
              <a:t> Помощник </a:t>
            </a:r>
            <a:r>
              <a:rPr sz="1400" b="1">
                <a:solidFill>
                  <a:schemeClr val="tx1"/>
                </a:solidFill>
                <a:latin typeface="Arial"/>
                <a:ea typeface="Arial"/>
                <a:cs typeface="Arial"/>
              </a:rPr>
              <a:t>разработчик</a:t>
            </a:r>
            <a:r>
              <a:rPr sz="1400" b="1">
                <a:solidFill>
                  <a:schemeClr val="tx1"/>
                </a:solidFill>
                <a:latin typeface="Arial"/>
                <a:ea typeface="Arial"/>
                <a:cs typeface="Arial"/>
              </a:rPr>
              <a:t>а</a:t>
            </a:r>
            <a:endParaRPr sz="1400" b="1">
              <a:solidFill>
                <a:schemeClr val="tx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/>
          <p:nvPr/>
        </p:nvSpPr>
        <p:spPr bwMode="auto">
          <a:xfrm flipH="0" flipV="0">
            <a:off x="344532" y="1916911"/>
            <a:ext cx="9499321" cy="2263504"/>
          </a:xfrm>
          <a:custGeom>
            <a:avLst/>
            <a:gdLst>
              <a:gd name="connsiteX0" fmla="*/ 0 w 9307467"/>
              <a:gd name="connsiteY0" fmla="*/ 146991 h 881930"/>
              <a:gd name="connsiteX1" fmla="*/ 146991 w 9307467"/>
              <a:gd name="connsiteY1" fmla="*/ 0 h 881930"/>
              <a:gd name="connsiteX2" fmla="*/ 1020606 w 9307467"/>
              <a:gd name="connsiteY2" fmla="*/ 0 h 881930"/>
              <a:gd name="connsiteX3" fmla="*/ 1894220 w 9307467"/>
              <a:gd name="connsiteY3" fmla="*/ 0 h 881930"/>
              <a:gd name="connsiteX4" fmla="*/ 2767835 w 9307467"/>
              <a:gd name="connsiteY4" fmla="*/ 0 h 881930"/>
              <a:gd name="connsiteX5" fmla="*/ 3280910 w 9307467"/>
              <a:gd name="connsiteY5" fmla="*/ 0 h 881930"/>
              <a:gd name="connsiteX6" fmla="*/ 3793986 w 9307467"/>
              <a:gd name="connsiteY6" fmla="*/ 0 h 881930"/>
              <a:gd name="connsiteX7" fmla="*/ 4667600 w 9307467"/>
              <a:gd name="connsiteY7" fmla="*/ 0 h 881930"/>
              <a:gd name="connsiteX8" fmla="*/ 5090541 w 9307467"/>
              <a:gd name="connsiteY8" fmla="*/ 0 h 881930"/>
              <a:gd name="connsiteX9" fmla="*/ 5964156 w 9307467"/>
              <a:gd name="connsiteY9" fmla="*/ 0 h 881930"/>
              <a:gd name="connsiteX10" fmla="*/ 6387096 w 9307467"/>
              <a:gd name="connsiteY10" fmla="*/ 0 h 881930"/>
              <a:gd name="connsiteX11" fmla="*/ 6990306 w 9307467"/>
              <a:gd name="connsiteY11" fmla="*/ 0 h 881930"/>
              <a:gd name="connsiteX12" fmla="*/ 7413247 w 9307467"/>
              <a:gd name="connsiteY12" fmla="*/ 0 h 881930"/>
              <a:gd name="connsiteX13" fmla="*/ 7836187 w 9307467"/>
              <a:gd name="connsiteY13" fmla="*/ 0 h 881930"/>
              <a:gd name="connsiteX14" fmla="*/ 8529532 w 9307467"/>
              <a:gd name="connsiteY14" fmla="*/ 0 h 881930"/>
              <a:gd name="connsiteX15" fmla="*/ 9160476 w 9307467"/>
              <a:gd name="connsiteY15" fmla="*/ 0 h 881930"/>
              <a:gd name="connsiteX16" fmla="*/ 9307467 w 9307467"/>
              <a:gd name="connsiteY16" fmla="*/ 146991 h 881930"/>
              <a:gd name="connsiteX17" fmla="*/ 9307467 w 9307467"/>
              <a:gd name="connsiteY17" fmla="*/ 734939 h 881930"/>
              <a:gd name="connsiteX18" fmla="*/ 9160476 w 9307467"/>
              <a:gd name="connsiteY18" fmla="*/ 881930 h 881930"/>
              <a:gd name="connsiteX19" fmla="*/ 8737536 w 9307467"/>
              <a:gd name="connsiteY19" fmla="*/ 881930 h 881930"/>
              <a:gd name="connsiteX20" fmla="*/ 8044191 w 9307467"/>
              <a:gd name="connsiteY20" fmla="*/ 881930 h 881930"/>
              <a:gd name="connsiteX21" fmla="*/ 7170576 w 9307467"/>
              <a:gd name="connsiteY21" fmla="*/ 881930 h 881930"/>
              <a:gd name="connsiteX22" fmla="*/ 6477231 w 9307467"/>
              <a:gd name="connsiteY22" fmla="*/ 881930 h 881930"/>
              <a:gd name="connsiteX23" fmla="*/ 5693751 w 9307467"/>
              <a:gd name="connsiteY23" fmla="*/ 881930 h 881930"/>
              <a:gd name="connsiteX24" fmla="*/ 5180676 w 9307467"/>
              <a:gd name="connsiteY24" fmla="*/ 881930 h 881930"/>
              <a:gd name="connsiteX25" fmla="*/ 4667600 w 9307467"/>
              <a:gd name="connsiteY25" fmla="*/ 881930 h 881930"/>
              <a:gd name="connsiteX26" fmla="*/ 4244660 w 9307467"/>
              <a:gd name="connsiteY26" fmla="*/ 881930 h 881930"/>
              <a:gd name="connsiteX27" fmla="*/ 3641450 w 9307467"/>
              <a:gd name="connsiteY27" fmla="*/ 881930 h 881930"/>
              <a:gd name="connsiteX28" fmla="*/ 2857970 w 9307467"/>
              <a:gd name="connsiteY28" fmla="*/ 881930 h 881930"/>
              <a:gd name="connsiteX29" fmla="*/ 1984355 w 9307467"/>
              <a:gd name="connsiteY29" fmla="*/ 881930 h 881930"/>
              <a:gd name="connsiteX30" fmla="*/ 1110741 w 9307467"/>
              <a:gd name="connsiteY30" fmla="*/ 881930 h 881930"/>
              <a:gd name="connsiteX31" fmla="*/ 146991 w 9307467"/>
              <a:gd name="connsiteY31" fmla="*/ 881930 h 881930"/>
              <a:gd name="connsiteX32" fmla="*/ 0 w 9307467"/>
              <a:gd name="connsiteY32" fmla="*/ 734939 h 881930"/>
              <a:gd name="connsiteX33" fmla="*/ 0 w 9307467"/>
              <a:gd name="connsiteY33" fmla="*/ 146991 h 881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307467" h="881930" fill="none" stroke="1" extrusionOk="0">
                <a:moveTo>
                  <a:pt x="0" y="146991"/>
                </a:moveTo>
                <a:cubicBezTo>
                  <a:pt x="-2771" y="64757"/>
                  <a:pt x="58740" y="1661"/>
                  <a:pt x="146991" y="0"/>
                </a:cubicBezTo>
                <a:cubicBezTo>
                  <a:pt x="326068" y="-16074"/>
                  <a:pt x="609784" y="19147"/>
                  <a:pt x="1020606" y="0"/>
                </a:cubicBezTo>
                <a:cubicBezTo>
                  <a:pt x="1431428" y="-19147"/>
                  <a:pt x="1570002" y="-22708"/>
                  <a:pt x="1894220" y="0"/>
                </a:cubicBezTo>
                <a:cubicBezTo>
                  <a:pt x="2218438" y="22708"/>
                  <a:pt x="2341595" y="27491"/>
                  <a:pt x="2767835" y="0"/>
                </a:cubicBezTo>
                <a:cubicBezTo>
                  <a:pt x="3194075" y="-27491"/>
                  <a:pt x="3156880" y="4534"/>
                  <a:pt x="3280910" y="0"/>
                </a:cubicBezTo>
                <a:cubicBezTo>
                  <a:pt x="3404940" y="-4534"/>
                  <a:pt x="3649059" y="20153"/>
                  <a:pt x="3793986" y="0"/>
                </a:cubicBezTo>
                <a:cubicBezTo>
                  <a:pt x="3938913" y="-20153"/>
                  <a:pt x="4378990" y="5197"/>
                  <a:pt x="4667600" y="0"/>
                </a:cubicBezTo>
                <a:cubicBezTo>
                  <a:pt x="4956210" y="-5197"/>
                  <a:pt x="4952391" y="19825"/>
                  <a:pt x="5090541" y="0"/>
                </a:cubicBezTo>
                <a:cubicBezTo>
                  <a:pt x="5228691" y="-19825"/>
                  <a:pt x="5567280" y="41416"/>
                  <a:pt x="5964156" y="0"/>
                </a:cubicBezTo>
                <a:cubicBezTo>
                  <a:pt x="6361033" y="-41416"/>
                  <a:pt x="6237131" y="-5036"/>
                  <a:pt x="6387096" y="0"/>
                </a:cubicBezTo>
                <a:cubicBezTo>
                  <a:pt x="6537061" y="5036"/>
                  <a:pt x="6774410" y="20079"/>
                  <a:pt x="6990306" y="0"/>
                </a:cubicBezTo>
                <a:cubicBezTo>
                  <a:pt x="7206202" y="-20079"/>
                  <a:pt x="7304395" y="7222"/>
                  <a:pt x="7413247" y="0"/>
                </a:cubicBezTo>
                <a:cubicBezTo>
                  <a:pt x="7522099" y="-7222"/>
                  <a:pt x="7731731" y="-15921"/>
                  <a:pt x="7836187" y="0"/>
                </a:cubicBezTo>
                <a:cubicBezTo>
                  <a:pt x="7940643" y="15921"/>
                  <a:pt x="8326826" y="5612"/>
                  <a:pt x="8529532" y="0"/>
                </a:cubicBezTo>
                <a:cubicBezTo>
                  <a:pt x="8732239" y="-5612"/>
                  <a:pt x="8976696" y="201"/>
                  <a:pt x="9160476" y="0"/>
                </a:cubicBezTo>
                <a:cubicBezTo>
                  <a:pt x="9238984" y="902"/>
                  <a:pt x="9306989" y="80760"/>
                  <a:pt x="9307467" y="146991"/>
                </a:cubicBezTo>
                <a:cubicBezTo>
                  <a:pt x="9312905" y="371599"/>
                  <a:pt x="9312708" y="590084"/>
                  <a:pt x="9307467" y="734939"/>
                </a:cubicBezTo>
                <a:cubicBezTo>
                  <a:pt x="9299820" y="821519"/>
                  <a:pt x="9250271" y="889348"/>
                  <a:pt x="9160476" y="881930"/>
                </a:cubicBezTo>
                <a:cubicBezTo>
                  <a:pt x="9019821" y="900866"/>
                  <a:pt x="8829831" y="870573"/>
                  <a:pt x="8737536" y="881930"/>
                </a:cubicBezTo>
                <a:cubicBezTo>
                  <a:pt x="8645241" y="893287"/>
                  <a:pt x="8248049" y="858663"/>
                  <a:pt x="8044191" y="881930"/>
                </a:cubicBezTo>
                <a:cubicBezTo>
                  <a:pt x="7840334" y="905197"/>
                  <a:pt x="7596574" y="840198"/>
                  <a:pt x="7170576" y="881930"/>
                </a:cubicBezTo>
                <a:cubicBezTo>
                  <a:pt x="6744579" y="923662"/>
                  <a:pt x="6638555" y="851074"/>
                  <a:pt x="6477231" y="881930"/>
                </a:cubicBezTo>
                <a:cubicBezTo>
                  <a:pt x="6315908" y="912786"/>
                  <a:pt x="6008319" y="891640"/>
                  <a:pt x="5693751" y="881930"/>
                </a:cubicBezTo>
                <a:cubicBezTo>
                  <a:pt x="5379183" y="872220"/>
                  <a:pt x="5342397" y="864678"/>
                  <a:pt x="5180676" y="881930"/>
                </a:cubicBezTo>
                <a:cubicBezTo>
                  <a:pt x="5018955" y="899182"/>
                  <a:pt x="4885907" y="905203"/>
                  <a:pt x="4667600" y="881930"/>
                </a:cubicBezTo>
                <a:cubicBezTo>
                  <a:pt x="4449293" y="858657"/>
                  <a:pt x="4368626" y="893343"/>
                  <a:pt x="4244660" y="881930"/>
                </a:cubicBezTo>
                <a:cubicBezTo>
                  <a:pt x="4120694" y="870517"/>
                  <a:pt x="3838517" y="867490"/>
                  <a:pt x="3641450" y="881930"/>
                </a:cubicBezTo>
                <a:cubicBezTo>
                  <a:pt x="3444383" y="896371"/>
                  <a:pt x="3079356" y="865297"/>
                  <a:pt x="2857970" y="881930"/>
                </a:cubicBezTo>
                <a:cubicBezTo>
                  <a:pt x="2636584" y="898563"/>
                  <a:pt x="2194128" y="924964"/>
                  <a:pt x="1984355" y="881930"/>
                </a:cubicBezTo>
                <a:cubicBezTo>
                  <a:pt x="1774583" y="838896"/>
                  <a:pt x="1546548" y="884044"/>
                  <a:pt x="1110741" y="881930"/>
                </a:cubicBezTo>
                <a:cubicBezTo>
                  <a:pt x="674934" y="879816"/>
                  <a:pt x="456724" y="924092"/>
                  <a:pt x="146991" y="881930"/>
                </a:cubicBezTo>
                <a:cubicBezTo>
                  <a:pt x="53787" y="869421"/>
                  <a:pt x="-17760" y="824946"/>
                  <a:pt x="0" y="734939"/>
                </a:cubicBezTo>
                <a:cubicBezTo>
                  <a:pt x="-14282" y="532960"/>
                  <a:pt x="8893" y="345907"/>
                  <a:pt x="0" y="146991"/>
                </a:cubicBezTo>
                <a:close/>
              </a:path>
              <a:path w="9307467" h="881930" fill="norm" stroke="0" extrusionOk="0">
                <a:moveTo>
                  <a:pt x="0" y="146991"/>
                </a:moveTo>
                <a:cubicBezTo>
                  <a:pt x="-8139" y="57218"/>
                  <a:pt x="54212" y="-13336"/>
                  <a:pt x="146991" y="0"/>
                </a:cubicBezTo>
                <a:cubicBezTo>
                  <a:pt x="391809" y="-1071"/>
                  <a:pt x="615343" y="5369"/>
                  <a:pt x="750201" y="0"/>
                </a:cubicBezTo>
                <a:cubicBezTo>
                  <a:pt x="885059" y="-5369"/>
                  <a:pt x="1369925" y="-40426"/>
                  <a:pt x="1623816" y="0"/>
                </a:cubicBezTo>
                <a:cubicBezTo>
                  <a:pt x="1877708" y="40426"/>
                  <a:pt x="2060100" y="-13541"/>
                  <a:pt x="2227026" y="0"/>
                </a:cubicBezTo>
                <a:cubicBezTo>
                  <a:pt x="2393952" y="13541"/>
                  <a:pt x="2846900" y="-36055"/>
                  <a:pt x="3010506" y="0"/>
                </a:cubicBezTo>
                <a:cubicBezTo>
                  <a:pt x="3174112" y="36055"/>
                  <a:pt x="3388808" y="-11120"/>
                  <a:pt x="3523581" y="0"/>
                </a:cubicBezTo>
                <a:cubicBezTo>
                  <a:pt x="3658355" y="11120"/>
                  <a:pt x="3752564" y="10219"/>
                  <a:pt x="3946522" y="0"/>
                </a:cubicBezTo>
                <a:cubicBezTo>
                  <a:pt x="4140480" y="-10219"/>
                  <a:pt x="4273377" y="14696"/>
                  <a:pt x="4459597" y="0"/>
                </a:cubicBezTo>
                <a:cubicBezTo>
                  <a:pt x="4645817" y="-14696"/>
                  <a:pt x="5072710" y="5983"/>
                  <a:pt x="5333212" y="0"/>
                </a:cubicBezTo>
                <a:cubicBezTo>
                  <a:pt x="5593714" y="-5983"/>
                  <a:pt x="5967882" y="-26763"/>
                  <a:pt x="6206826" y="0"/>
                </a:cubicBezTo>
                <a:cubicBezTo>
                  <a:pt x="6445770" y="26763"/>
                  <a:pt x="6484554" y="-23795"/>
                  <a:pt x="6719902" y="0"/>
                </a:cubicBezTo>
                <a:cubicBezTo>
                  <a:pt x="6955250" y="23795"/>
                  <a:pt x="7282155" y="-2946"/>
                  <a:pt x="7503381" y="0"/>
                </a:cubicBezTo>
                <a:cubicBezTo>
                  <a:pt x="7724607" y="2946"/>
                  <a:pt x="7947683" y="31222"/>
                  <a:pt x="8196726" y="0"/>
                </a:cubicBezTo>
                <a:cubicBezTo>
                  <a:pt x="8445770" y="-31222"/>
                  <a:pt x="8892224" y="36727"/>
                  <a:pt x="9160476" y="0"/>
                </a:cubicBezTo>
                <a:cubicBezTo>
                  <a:pt x="9240810" y="-3377"/>
                  <a:pt x="9318130" y="77748"/>
                  <a:pt x="9307467" y="146991"/>
                </a:cubicBezTo>
                <a:cubicBezTo>
                  <a:pt x="9305834" y="347621"/>
                  <a:pt x="9323226" y="555518"/>
                  <a:pt x="9307467" y="734939"/>
                </a:cubicBezTo>
                <a:cubicBezTo>
                  <a:pt x="9309466" y="817055"/>
                  <a:pt x="9255011" y="883780"/>
                  <a:pt x="9160476" y="881930"/>
                </a:cubicBezTo>
                <a:cubicBezTo>
                  <a:pt x="9052402" y="901566"/>
                  <a:pt x="8892492" y="870175"/>
                  <a:pt x="8737536" y="881930"/>
                </a:cubicBezTo>
                <a:cubicBezTo>
                  <a:pt x="8582580" y="893685"/>
                  <a:pt x="8400995" y="893946"/>
                  <a:pt x="8314595" y="881930"/>
                </a:cubicBezTo>
                <a:cubicBezTo>
                  <a:pt x="8228195" y="869914"/>
                  <a:pt x="7993562" y="898900"/>
                  <a:pt x="7891655" y="881930"/>
                </a:cubicBezTo>
                <a:cubicBezTo>
                  <a:pt x="7789748" y="864960"/>
                  <a:pt x="7430021" y="904551"/>
                  <a:pt x="7018040" y="881930"/>
                </a:cubicBezTo>
                <a:cubicBezTo>
                  <a:pt x="6606059" y="859309"/>
                  <a:pt x="6548281" y="844945"/>
                  <a:pt x="6234560" y="881930"/>
                </a:cubicBezTo>
                <a:cubicBezTo>
                  <a:pt x="5920839" y="918915"/>
                  <a:pt x="5763923" y="887724"/>
                  <a:pt x="5541215" y="881930"/>
                </a:cubicBezTo>
                <a:cubicBezTo>
                  <a:pt x="5318508" y="876136"/>
                  <a:pt x="5161928" y="875720"/>
                  <a:pt x="5028140" y="881930"/>
                </a:cubicBezTo>
                <a:cubicBezTo>
                  <a:pt x="4894353" y="888140"/>
                  <a:pt x="4489827" y="885793"/>
                  <a:pt x="4334795" y="881930"/>
                </a:cubicBezTo>
                <a:cubicBezTo>
                  <a:pt x="4179763" y="878067"/>
                  <a:pt x="3914151" y="852109"/>
                  <a:pt x="3731585" y="881930"/>
                </a:cubicBezTo>
                <a:cubicBezTo>
                  <a:pt x="3549019" y="911752"/>
                  <a:pt x="3326222" y="865826"/>
                  <a:pt x="3038240" y="881930"/>
                </a:cubicBezTo>
                <a:cubicBezTo>
                  <a:pt x="2750258" y="898034"/>
                  <a:pt x="2768901" y="862387"/>
                  <a:pt x="2615299" y="881930"/>
                </a:cubicBezTo>
                <a:cubicBezTo>
                  <a:pt x="2461697" y="901473"/>
                  <a:pt x="2118826" y="911475"/>
                  <a:pt x="1741684" y="881930"/>
                </a:cubicBezTo>
                <a:cubicBezTo>
                  <a:pt x="1364543" y="852385"/>
                  <a:pt x="1408133" y="908581"/>
                  <a:pt x="1138474" y="881930"/>
                </a:cubicBezTo>
                <a:cubicBezTo>
                  <a:pt x="868815" y="855280"/>
                  <a:pt x="411858" y="833482"/>
                  <a:pt x="146991" y="881930"/>
                </a:cubicBezTo>
                <a:cubicBezTo>
                  <a:pt x="55229" y="892490"/>
                  <a:pt x="10814" y="812320"/>
                  <a:pt x="0" y="734939"/>
                </a:cubicBezTo>
                <a:cubicBezTo>
                  <a:pt x="-1901" y="491753"/>
                  <a:pt x="-17345" y="395367"/>
                  <a:pt x="0" y="146991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solidFill>
              <a:srgbClr val="98003A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b" anchorCtr="0" forceAA="0" upright="0" compatLnSpc="0">
            <a:normAutofit/>
          </a:bodyPr>
          <a:lstStyle>
            <a:lvl1pPr algn="ctr" defTabSz="914400">
              <a:lnSpc>
                <a:spcPct val="90000"/>
              </a:lnSpc>
              <a:spcBef>
                <a:spcPts val="0"/>
              </a:spcBef>
              <a:buNone/>
              <a:defRPr sz="6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ru-RU">
              <a:solidFill>
                <a:schemeClr val="tx1">
                  <a:lumMod val="9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1941284" y="362071"/>
            <a:ext cx="8994839" cy="1554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96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Проблема</a:t>
            </a:r>
            <a:endParaRPr lang="ru-RU" sz="80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alphaModFix amt="40000"/>
          </a:blip>
          <a:srcRect l="7537" t="5378" r="7869" b="5957"/>
          <a:stretch/>
        </p:blipFill>
        <p:spPr bwMode="auto">
          <a:xfrm>
            <a:off x="81392" y="5881663"/>
            <a:ext cx="1952673" cy="1952673"/>
          </a:xfrm>
          <a:custGeom>
            <a:avLst/>
            <a:gdLst>
              <a:gd name="connsiteX0" fmla="*/ 312063 w 1872343"/>
              <a:gd name="connsiteY0" fmla="*/ 0 h 1872343"/>
              <a:gd name="connsiteX1" fmla="*/ 1560280 w 1872343"/>
              <a:gd name="connsiteY1" fmla="*/ 0 h 1872343"/>
              <a:gd name="connsiteX2" fmla="*/ 1872343 w 1872343"/>
              <a:gd name="connsiteY2" fmla="*/ 312063 h 1872343"/>
              <a:gd name="connsiteX3" fmla="*/ 1872343 w 1872343"/>
              <a:gd name="connsiteY3" fmla="*/ 1560280 h 1872343"/>
              <a:gd name="connsiteX4" fmla="*/ 1560280 w 1872343"/>
              <a:gd name="connsiteY4" fmla="*/ 1872343 h 1872343"/>
              <a:gd name="connsiteX5" fmla="*/ 312063 w 1872343"/>
              <a:gd name="connsiteY5" fmla="*/ 1872343 h 1872343"/>
              <a:gd name="connsiteX6" fmla="*/ 0 w 1872343"/>
              <a:gd name="connsiteY6" fmla="*/ 1560280 h 1872343"/>
              <a:gd name="connsiteX7" fmla="*/ 0 w 1872343"/>
              <a:gd name="connsiteY7" fmla="*/ 312063 h 1872343"/>
              <a:gd name="connsiteX8" fmla="*/ 312063 w 1872343"/>
              <a:gd name="connsiteY8" fmla="*/ 0 h 1872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2343" h="1872343" fill="norm" stroke="1" extrusionOk="0">
                <a:moveTo>
                  <a:pt x="312063" y="0"/>
                </a:moveTo>
                <a:lnTo>
                  <a:pt x="1560280" y="0"/>
                </a:lnTo>
                <a:cubicBezTo>
                  <a:pt x="1732628" y="0"/>
                  <a:pt x="1872343" y="139715"/>
                  <a:pt x="1872343" y="312063"/>
                </a:cubicBezTo>
                <a:lnTo>
                  <a:pt x="1872343" y="1560280"/>
                </a:lnTo>
                <a:cubicBezTo>
                  <a:pt x="1872343" y="1732628"/>
                  <a:pt x="1732628" y="1872343"/>
                  <a:pt x="1560280" y="1872343"/>
                </a:cubicBezTo>
                <a:lnTo>
                  <a:pt x="312063" y="1872343"/>
                </a:lnTo>
                <a:cubicBezTo>
                  <a:pt x="139715" y="1872343"/>
                  <a:pt x="0" y="1732628"/>
                  <a:pt x="0" y="1560280"/>
                </a:cubicBezTo>
                <a:lnTo>
                  <a:pt x="0" y="312063"/>
                </a:lnTo>
                <a:cubicBezTo>
                  <a:pt x="0" y="139715"/>
                  <a:pt x="139715" y="0"/>
                  <a:pt x="312063" y="0"/>
                </a:cubicBezTo>
                <a:close/>
              </a:path>
            </a:pathLst>
          </a:custGeom>
          <a:effectLst>
            <a:outerShdw blurRad="9525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alphaModFix amt="43000"/>
          </a:blip>
          <a:srcRect l="3453" t="11155" r="-3453" b="11117"/>
          <a:stretch/>
        </p:blipFill>
        <p:spPr bwMode="auto">
          <a:xfrm>
            <a:off x="3239904" y="-9641"/>
            <a:ext cx="11967029" cy="9301591"/>
          </a:xfrm>
          <a:custGeom>
            <a:avLst/>
            <a:gdLst>
              <a:gd name="connsiteX0" fmla="*/ 3435218 w 8004756"/>
              <a:gd name="connsiteY0" fmla="*/ 14534 h 6221843"/>
              <a:gd name="connsiteX1" fmla="*/ 6110560 w 8004756"/>
              <a:gd name="connsiteY1" fmla="*/ 14534 h 6221843"/>
              <a:gd name="connsiteX2" fmla="*/ 4377547 w 8004756"/>
              <a:gd name="connsiteY2" fmla="*/ 4611934 h 6221843"/>
              <a:gd name="connsiteX3" fmla="*/ 1702205 w 8004756"/>
              <a:gd name="connsiteY3" fmla="*/ 4611934 h 6221843"/>
              <a:gd name="connsiteX4" fmla="*/ 7504840 w 8004756"/>
              <a:gd name="connsiteY4" fmla="*/ 0 h 6221843"/>
              <a:gd name="connsiteX5" fmla="*/ 8004756 w 8004756"/>
              <a:gd name="connsiteY5" fmla="*/ 0 h 6221843"/>
              <a:gd name="connsiteX6" fmla="*/ 6610476 w 8004756"/>
              <a:gd name="connsiteY6" fmla="*/ 4607129 h 6221843"/>
              <a:gd name="connsiteX7" fmla="*/ 6110560 w 8004756"/>
              <a:gd name="connsiteY7" fmla="*/ 4607129 h 6221843"/>
              <a:gd name="connsiteX8" fmla="*/ 2306399 w 8004756"/>
              <a:gd name="connsiteY8" fmla="*/ 0 h 6221843"/>
              <a:gd name="connsiteX9" fmla="*/ 2836545 w 8004756"/>
              <a:gd name="connsiteY9" fmla="*/ 0 h 6221843"/>
              <a:gd name="connsiteX10" fmla="*/ 530147 w 8004756"/>
              <a:gd name="connsiteY10" fmla="*/ 6221843 h 6221843"/>
              <a:gd name="connsiteX11" fmla="*/ 0 w 8004756"/>
              <a:gd name="connsiteY11" fmla="*/ 6221843 h 622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04756" h="6221843" fill="norm" stroke="1" extrusionOk="0">
                <a:moveTo>
                  <a:pt x="3435218" y="14534"/>
                </a:moveTo>
                <a:lnTo>
                  <a:pt x="6110560" y="14534"/>
                </a:lnTo>
                <a:lnTo>
                  <a:pt x="4377547" y="4611934"/>
                </a:lnTo>
                <a:lnTo>
                  <a:pt x="1702205" y="4611934"/>
                </a:lnTo>
                <a:close/>
                <a:moveTo>
                  <a:pt x="7504840" y="0"/>
                </a:moveTo>
                <a:lnTo>
                  <a:pt x="8004756" y="0"/>
                </a:lnTo>
                <a:lnTo>
                  <a:pt x="6610476" y="4607129"/>
                </a:lnTo>
                <a:lnTo>
                  <a:pt x="6110560" y="4607129"/>
                </a:lnTo>
                <a:close/>
                <a:moveTo>
                  <a:pt x="2306399" y="0"/>
                </a:moveTo>
                <a:lnTo>
                  <a:pt x="2836545" y="0"/>
                </a:lnTo>
                <a:lnTo>
                  <a:pt x="530147" y="6221843"/>
                </a:lnTo>
                <a:lnTo>
                  <a:pt x="0" y="6221843"/>
                </a:lnTo>
                <a:close/>
              </a:path>
            </a:pathLst>
          </a:cu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74172" y="43075"/>
            <a:ext cx="1767114" cy="174201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/>
          <p:cNvSpPr txBox="1"/>
          <p:nvPr/>
        </p:nvSpPr>
        <p:spPr bwMode="auto">
          <a:xfrm>
            <a:off x="-432680" y="2039417"/>
            <a:ext cx="9878326" cy="2072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sz="2800" b="1" i="0" u="none" strike="noStrike" cap="none" spc="0">
                <a:solidFill>
                  <a:schemeClr val="tx1"/>
                </a:solidFill>
                <a:latin typeface="Comic Sans MS"/>
                <a:ea typeface="Adobe Fan Heiti Std B"/>
                <a:cs typeface="Arial"/>
              </a:rPr>
              <a:t>Не хватка информации о векторах развития и проблема выстраивания чёткой образовательной траектории, а так же неопределенность в выборе профессии у будущих специалистов</a:t>
            </a:r>
            <a:endParaRPr sz="2800">
              <a:solidFill>
                <a:schemeClr val="tx1"/>
              </a:solidFill>
            </a:endParaRPr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0318145" name="Заголовок 1"/>
          <p:cNvSpPr txBox="1"/>
          <p:nvPr/>
        </p:nvSpPr>
        <p:spPr bwMode="auto">
          <a:xfrm flipH="0" flipV="0">
            <a:off x="344532" y="1883611"/>
            <a:ext cx="9499321" cy="1701491"/>
          </a:xfrm>
          <a:custGeom>
            <a:avLst/>
            <a:gdLst>
              <a:gd name="connsiteX0" fmla="*/ 0 w 9307467"/>
              <a:gd name="connsiteY0" fmla="*/ 146991 h 881930"/>
              <a:gd name="connsiteX1" fmla="*/ 146991 w 9307467"/>
              <a:gd name="connsiteY1" fmla="*/ 0 h 881930"/>
              <a:gd name="connsiteX2" fmla="*/ 1020606 w 9307467"/>
              <a:gd name="connsiteY2" fmla="*/ 0 h 881930"/>
              <a:gd name="connsiteX3" fmla="*/ 1894220 w 9307467"/>
              <a:gd name="connsiteY3" fmla="*/ 0 h 881930"/>
              <a:gd name="connsiteX4" fmla="*/ 2767835 w 9307467"/>
              <a:gd name="connsiteY4" fmla="*/ 0 h 881930"/>
              <a:gd name="connsiteX5" fmla="*/ 3280910 w 9307467"/>
              <a:gd name="connsiteY5" fmla="*/ 0 h 881930"/>
              <a:gd name="connsiteX6" fmla="*/ 3793986 w 9307467"/>
              <a:gd name="connsiteY6" fmla="*/ 0 h 881930"/>
              <a:gd name="connsiteX7" fmla="*/ 4667600 w 9307467"/>
              <a:gd name="connsiteY7" fmla="*/ 0 h 881930"/>
              <a:gd name="connsiteX8" fmla="*/ 5090541 w 9307467"/>
              <a:gd name="connsiteY8" fmla="*/ 0 h 881930"/>
              <a:gd name="connsiteX9" fmla="*/ 5964156 w 9307467"/>
              <a:gd name="connsiteY9" fmla="*/ 0 h 881930"/>
              <a:gd name="connsiteX10" fmla="*/ 6387096 w 9307467"/>
              <a:gd name="connsiteY10" fmla="*/ 0 h 881930"/>
              <a:gd name="connsiteX11" fmla="*/ 6990306 w 9307467"/>
              <a:gd name="connsiteY11" fmla="*/ 0 h 881930"/>
              <a:gd name="connsiteX12" fmla="*/ 7413247 w 9307467"/>
              <a:gd name="connsiteY12" fmla="*/ 0 h 881930"/>
              <a:gd name="connsiteX13" fmla="*/ 7836187 w 9307467"/>
              <a:gd name="connsiteY13" fmla="*/ 0 h 881930"/>
              <a:gd name="connsiteX14" fmla="*/ 8529532 w 9307467"/>
              <a:gd name="connsiteY14" fmla="*/ 0 h 881930"/>
              <a:gd name="connsiteX15" fmla="*/ 9160476 w 9307467"/>
              <a:gd name="connsiteY15" fmla="*/ 0 h 881930"/>
              <a:gd name="connsiteX16" fmla="*/ 9307467 w 9307467"/>
              <a:gd name="connsiteY16" fmla="*/ 146991 h 881930"/>
              <a:gd name="connsiteX17" fmla="*/ 9307467 w 9307467"/>
              <a:gd name="connsiteY17" fmla="*/ 734939 h 881930"/>
              <a:gd name="connsiteX18" fmla="*/ 9160476 w 9307467"/>
              <a:gd name="connsiteY18" fmla="*/ 881930 h 881930"/>
              <a:gd name="connsiteX19" fmla="*/ 8737536 w 9307467"/>
              <a:gd name="connsiteY19" fmla="*/ 881930 h 881930"/>
              <a:gd name="connsiteX20" fmla="*/ 8044191 w 9307467"/>
              <a:gd name="connsiteY20" fmla="*/ 881930 h 881930"/>
              <a:gd name="connsiteX21" fmla="*/ 7170576 w 9307467"/>
              <a:gd name="connsiteY21" fmla="*/ 881930 h 881930"/>
              <a:gd name="connsiteX22" fmla="*/ 6477231 w 9307467"/>
              <a:gd name="connsiteY22" fmla="*/ 881930 h 881930"/>
              <a:gd name="connsiteX23" fmla="*/ 5693751 w 9307467"/>
              <a:gd name="connsiteY23" fmla="*/ 881930 h 881930"/>
              <a:gd name="connsiteX24" fmla="*/ 5180676 w 9307467"/>
              <a:gd name="connsiteY24" fmla="*/ 881930 h 881930"/>
              <a:gd name="connsiteX25" fmla="*/ 4667600 w 9307467"/>
              <a:gd name="connsiteY25" fmla="*/ 881930 h 881930"/>
              <a:gd name="connsiteX26" fmla="*/ 4244660 w 9307467"/>
              <a:gd name="connsiteY26" fmla="*/ 881930 h 881930"/>
              <a:gd name="connsiteX27" fmla="*/ 3641450 w 9307467"/>
              <a:gd name="connsiteY27" fmla="*/ 881930 h 881930"/>
              <a:gd name="connsiteX28" fmla="*/ 2857970 w 9307467"/>
              <a:gd name="connsiteY28" fmla="*/ 881930 h 881930"/>
              <a:gd name="connsiteX29" fmla="*/ 1984355 w 9307467"/>
              <a:gd name="connsiteY29" fmla="*/ 881930 h 881930"/>
              <a:gd name="connsiteX30" fmla="*/ 1110741 w 9307467"/>
              <a:gd name="connsiteY30" fmla="*/ 881930 h 881930"/>
              <a:gd name="connsiteX31" fmla="*/ 146991 w 9307467"/>
              <a:gd name="connsiteY31" fmla="*/ 881930 h 881930"/>
              <a:gd name="connsiteX32" fmla="*/ 0 w 9307467"/>
              <a:gd name="connsiteY32" fmla="*/ 734939 h 881930"/>
              <a:gd name="connsiteX33" fmla="*/ 0 w 9307467"/>
              <a:gd name="connsiteY33" fmla="*/ 146991 h 881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307467" h="881930" fill="none" stroke="1" extrusionOk="0">
                <a:moveTo>
                  <a:pt x="0" y="146991"/>
                </a:moveTo>
                <a:cubicBezTo>
                  <a:pt x="-2771" y="64757"/>
                  <a:pt x="58740" y="1661"/>
                  <a:pt x="146991" y="0"/>
                </a:cubicBezTo>
                <a:cubicBezTo>
                  <a:pt x="326068" y="-16074"/>
                  <a:pt x="609784" y="19147"/>
                  <a:pt x="1020606" y="0"/>
                </a:cubicBezTo>
                <a:cubicBezTo>
                  <a:pt x="1431428" y="-19147"/>
                  <a:pt x="1570002" y="-22708"/>
                  <a:pt x="1894220" y="0"/>
                </a:cubicBezTo>
                <a:cubicBezTo>
                  <a:pt x="2218438" y="22708"/>
                  <a:pt x="2341595" y="27491"/>
                  <a:pt x="2767835" y="0"/>
                </a:cubicBezTo>
                <a:cubicBezTo>
                  <a:pt x="3194075" y="-27491"/>
                  <a:pt x="3156880" y="4534"/>
                  <a:pt x="3280910" y="0"/>
                </a:cubicBezTo>
                <a:cubicBezTo>
                  <a:pt x="3404940" y="-4534"/>
                  <a:pt x="3649059" y="20153"/>
                  <a:pt x="3793986" y="0"/>
                </a:cubicBezTo>
                <a:cubicBezTo>
                  <a:pt x="3938913" y="-20153"/>
                  <a:pt x="4378990" y="5197"/>
                  <a:pt x="4667600" y="0"/>
                </a:cubicBezTo>
                <a:cubicBezTo>
                  <a:pt x="4956210" y="-5197"/>
                  <a:pt x="4952391" y="19825"/>
                  <a:pt x="5090541" y="0"/>
                </a:cubicBezTo>
                <a:cubicBezTo>
                  <a:pt x="5228691" y="-19825"/>
                  <a:pt x="5567280" y="41416"/>
                  <a:pt x="5964156" y="0"/>
                </a:cubicBezTo>
                <a:cubicBezTo>
                  <a:pt x="6361033" y="-41416"/>
                  <a:pt x="6237131" y="-5036"/>
                  <a:pt x="6387096" y="0"/>
                </a:cubicBezTo>
                <a:cubicBezTo>
                  <a:pt x="6537061" y="5036"/>
                  <a:pt x="6774410" y="20079"/>
                  <a:pt x="6990306" y="0"/>
                </a:cubicBezTo>
                <a:cubicBezTo>
                  <a:pt x="7206202" y="-20079"/>
                  <a:pt x="7304395" y="7222"/>
                  <a:pt x="7413247" y="0"/>
                </a:cubicBezTo>
                <a:cubicBezTo>
                  <a:pt x="7522099" y="-7222"/>
                  <a:pt x="7731731" y="-15921"/>
                  <a:pt x="7836187" y="0"/>
                </a:cubicBezTo>
                <a:cubicBezTo>
                  <a:pt x="7940643" y="15921"/>
                  <a:pt x="8326826" y="5612"/>
                  <a:pt x="8529532" y="0"/>
                </a:cubicBezTo>
                <a:cubicBezTo>
                  <a:pt x="8732239" y="-5612"/>
                  <a:pt x="8976696" y="201"/>
                  <a:pt x="9160476" y="0"/>
                </a:cubicBezTo>
                <a:cubicBezTo>
                  <a:pt x="9238984" y="902"/>
                  <a:pt x="9306989" y="80760"/>
                  <a:pt x="9307467" y="146991"/>
                </a:cubicBezTo>
                <a:cubicBezTo>
                  <a:pt x="9312905" y="371599"/>
                  <a:pt x="9312708" y="590084"/>
                  <a:pt x="9307467" y="734939"/>
                </a:cubicBezTo>
                <a:cubicBezTo>
                  <a:pt x="9299820" y="821519"/>
                  <a:pt x="9250271" y="889348"/>
                  <a:pt x="9160476" y="881930"/>
                </a:cubicBezTo>
                <a:cubicBezTo>
                  <a:pt x="9019821" y="900866"/>
                  <a:pt x="8829831" y="870573"/>
                  <a:pt x="8737536" y="881930"/>
                </a:cubicBezTo>
                <a:cubicBezTo>
                  <a:pt x="8645241" y="893287"/>
                  <a:pt x="8248049" y="858663"/>
                  <a:pt x="8044191" y="881930"/>
                </a:cubicBezTo>
                <a:cubicBezTo>
                  <a:pt x="7840334" y="905197"/>
                  <a:pt x="7596574" y="840198"/>
                  <a:pt x="7170576" y="881930"/>
                </a:cubicBezTo>
                <a:cubicBezTo>
                  <a:pt x="6744579" y="923662"/>
                  <a:pt x="6638555" y="851074"/>
                  <a:pt x="6477231" y="881930"/>
                </a:cubicBezTo>
                <a:cubicBezTo>
                  <a:pt x="6315908" y="912786"/>
                  <a:pt x="6008319" y="891640"/>
                  <a:pt x="5693751" y="881930"/>
                </a:cubicBezTo>
                <a:cubicBezTo>
                  <a:pt x="5379183" y="872220"/>
                  <a:pt x="5342397" y="864678"/>
                  <a:pt x="5180676" y="881930"/>
                </a:cubicBezTo>
                <a:cubicBezTo>
                  <a:pt x="5018955" y="899182"/>
                  <a:pt x="4885907" y="905203"/>
                  <a:pt x="4667600" y="881930"/>
                </a:cubicBezTo>
                <a:cubicBezTo>
                  <a:pt x="4449293" y="858657"/>
                  <a:pt x="4368626" y="893343"/>
                  <a:pt x="4244660" y="881930"/>
                </a:cubicBezTo>
                <a:cubicBezTo>
                  <a:pt x="4120694" y="870517"/>
                  <a:pt x="3838517" y="867490"/>
                  <a:pt x="3641450" y="881930"/>
                </a:cubicBezTo>
                <a:cubicBezTo>
                  <a:pt x="3444383" y="896371"/>
                  <a:pt x="3079356" y="865297"/>
                  <a:pt x="2857970" y="881930"/>
                </a:cubicBezTo>
                <a:cubicBezTo>
                  <a:pt x="2636584" y="898563"/>
                  <a:pt x="2194128" y="924964"/>
                  <a:pt x="1984355" y="881930"/>
                </a:cubicBezTo>
                <a:cubicBezTo>
                  <a:pt x="1774583" y="838896"/>
                  <a:pt x="1546548" y="884044"/>
                  <a:pt x="1110741" y="881930"/>
                </a:cubicBezTo>
                <a:cubicBezTo>
                  <a:pt x="674934" y="879816"/>
                  <a:pt x="456724" y="924092"/>
                  <a:pt x="146991" y="881930"/>
                </a:cubicBezTo>
                <a:cubicBezTo>
                  <a:pt x="53787" y="869421"/>
                  <a:pt x="-17760" y="824946"/>
                  <a:pt x="0" y="734939"/>
                </a:cubicBezTo>
                <a:cubicBezTo>
                  <a:pt x="-14282" y="532960"/>
                  <a:pt x="8893" y="345907"/>
                  <a:pt x="0" y="146991"/>
                </a:cubicBezTo>
                <a:close/>
              </a:path>
              <a:path w="9307467" h="881930" fill="norm" stroke="0" extrusionOk="0">
                <a:moveTo>
                  <a:pt x="0" y="146991"/>
                </a:moveTo>
                <a:cubicBezTo>
                  <a:pt x="-8139" y="57218"/>
                  <a:pt x="54212" y="-13336"/>
                  <a:pt x="146991" y="0"/>
                </a:cubicBezTo>
                <a:cubicBezTo>
                  <a:pt x="391809" y="-1071"/>
                  <a:pt x="615343" y="5369"/>
                  <a:pt x="750201" y="0"/>
                </a:cubicBezTo>
                <a:cubicBezTo>
                  <a:pt x="885059" y="-5369"/>
                  <a:pt x="1369925" y="-40426"/>
                  <a:pt x="1623816" y="0"/>
                </a:cubicBezTo>
                <a:cubicBezTo>
                  <a:pt x="1877708" y="40426"/>
                  <a:pt x="2060100" y="-13541"/>
                  <a:pt x="2227026" y="0"/>
                </a:cubicBezTo>
                <a:cubicBezTo>
                  <a:pt x="2393952" y="13541"/>
                  <a:pt x="2846900" y="-36055"/>
                  <a:pt x="3010506" y="0"/>
                </a:cubicBezTo>
                <a:cubicBezTo>
                  <a:pt x="3174112" y="36055"/>
                  <a:pt x="3388808" y="-11120"/>
                  <a:pt x="3523581" y="0"/>
                </a:cubicBezTo>
                <a:cubicBezTo>
                  <a:pt x="3658355" y="11120"/>
                  <a:pt x="3752564" y="10219"/>
                  <a:pt x="3946522" y="0"/>
                </a:cubicBezTo>
                <a:cubicBezTo>
                  <a:pt x="4140480" y="-10219"/>
                  <a:pt x="4273377" y="14696"/>
                  <a:pt x="4459597" y="0"/>
                </a:cubicBezTo>
                <a:cubicBezTo>
                  <a:pt x="4645817" y="-14696"/>
                  <a:pt x="5072710" y="5983"/>
                  <a:pt x="5333212" y="0"/>
                </a:cubicBezTo>
                <a:cubicBezTo>
                  <a:pt x="5593714" y="-5983"/>
                  <a:pt x="5967882" y="-26763"/>
                  <a:pt x="6206826" y="0"/>
                </a:cubicBezTo>
                <a:cubicBezTo>
                  <a:pt x="6445770" y="26763"/>
                  <a:pt x="6484554" y="-23795"/>
                  <a:pt x="6719902" y="0"/>
                </a:cubicBezTo>
                <a:cubicBezTo>
                  <a:pt x="6955250" y="23795"/>
                  <a:pt x="7282155" y="-2946"/>
                  <a:pt x="7503381" y="0"/>
                </a:cubicBezTo>
                <a:cubicBezTo>
                  <a:pt x="7724607" y="2946"/>
                  <a:pt x="7947683" y="31222"/>
                  <a:pt x="8196726" y="0"/>
                </a:cubicBezTo>
                <a:cubicBezTo>
                  <a:pt x="8445770" y="-31222"/>
                  <a:pt x="8892224" y="36727"/>
                  <a:pt x="9160476" y="0"/>
                </a:cubicBezTo>
                <a:cubicBezTo>
                  <a:pt x="9240810" y="-3377"/>
                  <a:pt x="9318130" y="77748"/>
                  <a:pt x="9307467" y="146991"/>
                </a:cubicBezTo>
                <a:cubicBezTo>
                  <a:pt x="9305834" y="347621"/>
                  <a:pt x="9323226" y="555518"/>
                  <a:pt x="9307467" y="734939"/>
                </a:cubicBezTo>
                <a:cubicBezTo>
                  <a:pt x="9309466" y="817055"/>
                  <a:pt x="9255011" y="883780"/>
                  <a:pt x="9160476" y="881930"/>
                </a:cubicBezTo>
                <a:cubicBezTo>
                  <a:pt x="9052402" y="901566"/>
                  <a:pt x="8892492" y="870175"/>
                  <a:pt x="8737536" y="881930"/>
                </a:cubicBezTo>
                <a:cubicBezTo>
                  <a:pt x="8582580" y="893685"/>
                  <a:pt x="8400995" y="893946"/>
                  <a:pt x="8314595" y="881930"/>
                </a:cubicBezTo>
                <a:cubicBezTo>
                  <a:pt x="8228195" y="869914"/>
                  <a:pt x="7993562" y="898900"/>
                  <a:pt x="7891655" y="881930"/>
                </a:cubicBezTo>
                <a:cubicBezTo>
                  <a:pt x="7789748" y="864960"/>
                  <a:pt x="7430021" y="904551"/>
                  <a:pt x="7018040" y="881930"/>
                </a:cubicBezTo>
                <a:cubicBezTo>
                  <a:pt x="6606059" y="859309"/>
                  <a:pt x="6548281" y="844945"/>
                  <a:pt x="6234560" y="881930"/>
                </a:cubicBezTo>
                <a:cubicBezTo>
                  <a:pt x="5920839" y="918915"/>
                  <a:pt x="5763923" y="887724"/>
                  <a:pt x="5541215" y="881930"/>
                </a:cubicBezTo>
                <a:cubicBezTo>
                  <a:pt x="5318508" y="876136"/>
                  <a:pt x="5161928" y="875720"/>
                  <a:pt x="5028140" y="881930"/>
                </a:cubicBezTo>
                <a:cubicBezTo>
                  <a:pt x="4894353" y="888140"/>
                  <a:pt x="4489827" y="885793"/>
                  <a:pt x="4334795" y="881930"/>
                </a:cubicBezTo>
                <a:cubicBezTo>
                  <a:pt x="4179763" y="878067"/>
                  <a:pt x="3914151" y="852109"/>
                  <a:pt x="3731585" y="881930"/>
                </a:cubicBezTo>
                <a:cubicBezTo>
                  <a:pt x="3549019" y="911752"/>
                  <a:pt x="3326222" y="865826"/>
                  <a:pt x="3038240" y="881930"/>
                </a:cubicBezTo>
                <a:cubicBezTo>
                  <a:pt x="2750258" y="898034"/>
                  <a:pt x="2768901" y="862387"/>
                  <a:pt x="2615299" y="881930"/>
                </a:cubicBezTo>
                <a:cubicBezTo>
                  <a:pt x="2461697" y="901473"/>
                  <a:pt x="2118826" y="911475"/>
                  <a:pt x="1741684" y="881930"/>
                </a:cubicBezTo>
                <a:cubicBezTo>
                  <a:pt x="1364543" y="852385"/>
                  <a:pt x="1408133" y="908581"/>
                  <a:pt x="1138474" y="881930"/>
                </a:cubicBezTo>
                <a:cubicBezTo>
                  <a:pt x="868815" y="855280"/>
                  <a:pt x="411858" y="833482"/>
                  <a:pt x="146991" y="881930"/>
                </a:cubicBezTo>
                <a:cubicBezTo>
                  <a:pt x="55229" y="892490"/>
                  <a:pt x="10814" y="812320"/>
                  <a:pt x="0" y="734939"/>
                </a:cubicBezTo>
                <a:cubicBezTo>
                  <a:pt x="-1901" y="491753"/>
                  <a:pt x="-17345" y="395367"/>
                  <a:pt x="0" y="146991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solidFill>
              <a:srgbClr val="98003A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b" anchorCtr="0" forceAA="0" upright="0" compatLnSpc="0">
            <a:normAutofit/>
          </a:bodyPr>
          <a:lstStyle>
            <a:lvl1pPr algn="ctr" defTabSz="914400">
              <a:lnSpc>
                <a:spcPct val="90000"/>
              </a:lnSpc>
              <a:spcBef>
                <a:spcPts val="0"/>
              </a:spcBef>
              <a:buNone/>
              <a:defRPr sz="6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ru-RU">
              <a:solidFill>
                <a:schemeClr val="tx1">
                  <a:lumMod val="9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313383702" name="Заголовок 1"/>
          <p:cNvSpPr txBox="1"/>
          <p:nvPr/>
        </p:nvSpPr>
        <p:spPr bwMode="auto">
          <a:xfrm flipH="0" flipV="0">
            <a:off x="278385" y="3865542"/>
            <a:ext cx="7660468" cy="1551222"/>
          </a:xfrm>
          <a:custGeom>
            <a:avLst/>
            <a:gdLst>
              <a:gd name="connsiteX0" fmla="*/ 0 w 5751468"/>
              <a:gd name="connsiteY0" fmla="*/ 258542 h 1551222"/>
              <a:gd name="connsiteX1" fmla="*/ 258542 w 5751468"/>
              <a:gd name="connsiteY1" fmla="*/ 0 h 1551222"/>
              <a:gd name="connsiteX2" fmla="*/ 912840 w 5751468"/>
              <a:gd name="connsiteY2" fmla="*/ 0 h 1551222"/>
              <a:gd name="connsiteX3" fmla="*/ 1671826 w 5751468"/>
              <a:gd name="connsiteY3" fmla="*/ 0 h 1551222"/>
              <a:gd name="connsiteX4" fmla="*/ 2273780 w 5751468"/>
              <a:gd name="connsiteY4" fmla="*/ 0 h 1551222"/>
              <a:gd name="connsiteX5" fmla="*/ 2823390 w 5751468"/>
              <a:gd name="connsiteY5" fmla="*/ 0 h 1551222"/>
              <a:gd name="connsiteX6" fmla="*/ 3320657 w 5751468"/>
              <a:gd name="connsiteY6" fmla="*/ 0 h 1551222"/>
              <a:gd name="connsiteX7" fmla="*/ 3974955 w 5751468"/>
              <a:gd name="connsiteY7" fmla="*/ 0 h 1551222"/>
              <a:gd name="connsiteX8" fmla="*/ 4629253 w 5751468"/>
              <a:gd name="connsiteY8" fmla="*/ 0 h 1551222"/>
              <a:gd name="connsiteX9" fmla="*/ 5492926 w 5751468"/>
              <a:gd name="connsiteY9" fmla="*/ 0 h 1551222"/>
              <a:gd name="connsiteX10" fmla="*/ 5751468 w 5751468"/>
              <a:gd name="connsiteY10" fmla="*/ 258542 h 1551222"/>
              <a:gd name="connsiteX11" fmla="*/ 5751468 w 5751468"/>
              <a:gd name="connsiteY11" fmla="*/ 796294 h 1551222"/>
              <a:gd name="connsiteX12" fmla="*/ 5751468 w 5751468"/>
              <a:gd name="connsiteY12" fmla="*/ 1292680 h 1551222"/>
              <a:gd name="connsiteX13" fmla="*/ 5492926 w 5751468"/>
              <a:gd name="connsiteY13" fmla="*/ 1551222 h 1551222"/>
              <a:gd name="connsiteX14" fmla="*/ 4890972 w 5751468"/>
              <a:gd name="connsiteY14" fmla="*/ 1551222 h 1551222"/>
              <a:gd name="connsiteX15" fmla="*/ 4393705 w 5751468"/>
              <a:gd name="connsiteY15" fmla="*/ 1551222 h 1551222"/>
              <a:gd name="connsiteX16" fmla="*/ 3634720 w 5751468"/>
              <a:gd name="connsiteY16" fmla="*/ 1551222 h 1551222"/>
              <a:gd name="connsiteX17" fmla="*/ 3137453 w 5751468"/>
              <a:gd name="connsiteY17" fmla="*/ 1551222 h 1551222"/>
              <a:gd name="connsiteX18" fmla="*/ 2535499 w 5751468"/>
              <a:gd name="connsiteY18" fmla="*/ 1551222 h 1551222"/>
              <a:gd name="connsiteX19" fmla="*/ 2038233 w 5751468"/>
              <a:gd name="connsiteY19" fmla="*/ 1551222 h 1551222"/>
              <a:gd name="connsiteX20" fmla="*/ 1540966 w 5751468"/>
              <a:gd name="connsiteY20" fmla="*/ 1551222 h 1551222"/>
              <a:gd name="connsiteX21" fmla="*/ 886668 w 5751468"/>
              <a:gd name="connsiteY21" fmla="*/ 1551222 h 1551222"/>
              <a:gd name="connsiteX22" fmla="*/ 258542 w 5751468"/>
              <a:gd name="connsiteY22" fmla="*/ 1551222 h 1551222"/>
              <a:gd name="connsiteX23" fmla="*/ 0 w 5751468"/>
              <a:gd name="connsiteY23" fmla="*/ 1292680 h 1551222"/>
              <a:gd name="connsiteX24" fmla="*/ 0 w 5751468"/>
              <a:gd name="connsiteY24" fmla="*/ 785952 h 1551222"/>
              <a:gd name="connsiteX25" fmla="*/ 0 w 5751468"/>
              <a:gd name="connsiteY25" fmla="*/ 258542 h 155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751468" h="1551222" fill="none" stroke="1" extrusionOk="0">
                <a:moveTo>
                  <a:pt x="0" y="258542"/>
                </a:moveTo>
                <a:cubicBezTo>
                  <a:pt x="-23726" y="108054"/>
                  <a:pt x="110341" y="769"/>
                  <a:pt x="258542" y="0"/>
                </a:cubicBezTo>
                <a:cubicBezTo>
                  <a:pt x="417841" y="24605"/>
                  <a:pt x="669315" y="-26532"/>
                  <a:pt x="912840" y="0"/>
                </a:cubicBezTo>
                <a:cubicBezTo>
                  <a:pt x="1156365" y="26532"/>
                  <a:pt x="1476956" y="-25195"/>
                  <a:pt x="1671826" y="0"/>
                </a:cubicBezTo>
                <a:cubicBezTo>
                  <a:pt x="1866696" y="25195"/>
                  <a:pt x="2001026" y="12776"/>
                  <a:pt x="2273780" y="0"/>
                </a:cubicBezTo>
                <a:cubicBezTo>
                  <a:pt x="2546534" y="-12776"/>
                  <a:pt x="2691164" y="-23547"/>
                  <a:pt x="2823390" y="0"/>
                </a:cubicBezTo>
                <a:cubicBezTo>
                  <a:pt x="2955616" y="23547"/>
                  <a:pt x="3099910" y="-22315"/>
                  <a:pt x="3320657" y="0"/>
                </a:cubicBezTo>
                <a:cubicBezTo>
                  <a:pt x="3541404" y="22315"/>
                  <a:pt x="3682392" y="-16109"/>
                  <a:pt x="3974955" y="0"/>
                </a:cubicBezTo>
                <a:cubicBezTo>
                  <a:pt x="4267518" y="16109"/>
                  <a:pt x="4399173" y="-11812"/>
                  <a:pt x="4629253" y="0"/>
                </a:cubicBezTo>
                <a:cubicBezTo>
                  <a:pt x="4859333" y="11812"/>
                  <a:pt x="5185857" y="23506"/>
                  <a:pt x="5492926" y="0"/>
                </a:cubicBezTo>
                <a:cubicBezTo>
                  <a:pt x="5640889" y="-3917"/>
                  <a:pt x="5731581" y="124063"/>
                  <a:pt x="5751468" y="258542"/>
                </a:cubicBezTo>
                <a:cubicBezTo>
                  <a:pt x="5727882" y="374525"/>
                  <a:pt x="5749679" y="673355"/>
                  <a:pt x="5751468" y="796294"/>
                </a:cubicBezTo>
                <a:cubicBezTo>
                  <a:pt x="5753257" y="919233"/>
                  <a:pt x="5754776" y="1152688"/>
                  <a:pt x="5751468" y="1292680"/>
                </a:cubicBezTo>
                <a:cubicBezTo>
                  <a:pt x="5727492" y="1414749"/>
                  <a:pt x="5641582" y="1545953"/>
                  <a:pt x="5492926" y="1551222"/>
                </a:cubicBezTo>
                <a:cubicBezTo>
                  <a:pt x="5258229" y="1547403"/>
                  <a:pt x="5166413" y="1528549"/>
                  <a:pt x="4890972" y="1551222"/>
                </a:cubicBezTo>
                <a:cubicBezTo>
                  <a:pt x="4615531" y="1573895"/>
                  <a:pt x="4616965" y="1557555"/>
                  <a:pt x="4393705" y="1551222"/>
                </a:cubicBezTo>
                <a:cubicBezTo>
                  <a:pt x="4170445" y="1544889"/>
                  <a:pt x="3804992" y="1559661"/>
                  <a:pt x="3634720" y="1551222"/>
                </a:cubicBezTo>
                <a:cubicBezTo>
                  <a:pt x="3464449" y="1542783"/>
                  <a:pt x="3276408" y="1550875"/>
                  <a:pt x="3137453" y="1551222"/>
                </a:cubicBezTo>
                <a:cubicBezTo>
                  <a:pt x="2998498" y="1551569"/>
                  <a:pt x="2769885" y="1568078"/>
                  <a:pt x="2535499" y="1551222"/>
                </a:cubicBezTo>
                <a:cubicBezTo>
                  <a:pt x="2301113" y="1534366"/>
                  <a:pt x="2219878" y="1534282"/>
                  <a:pt x="2038233" y="1551222"/>
                </a:cubicBezTo>
                <a:cubicBezTo>
                  <a:pt x="1856588" y="1568162"/>
                  <a:pt x="1652126" y="1528756"/>
                  <a:pt x="1540966" y="1551222"/>
                </a:cubicBezTo>
                <a:cubicBezTo>
                  <a:pt x="1429806" y="1573688"/>
                  <a:pt x="1072437" y="1558132"/>
                  <a:pt x="886668" y="1551222"/>
                </a:cubicBezTo>
                <a:cubicBezTo>
                  <a:pt x="700899" y="1544312"/>
                  <a:pt x="548108" y="1564213"/>
                  <a:pt x="258542" y="1551222"/>
                </a:cubicBezTo>
                <a:cubicBezTo>
                  <a:pt x="85772" y="1561338"/>
                  <a:pt x="-106" y="1438794"/>
                  <a:pt x="0" y="1292680"/>
                </a:cubicBezTo>
                <a:cubicBezTo>
                  <a:pt x="37" y="1107213"/>
                  <a:pt x="17391" y="921486"/>
                  <a:pt x="0" y="785952"/>
                </a:cubicBezTo>
                <a:cubicBezTo>
                  <a:pt x="-17391" y="650418"/>
                  <a:pt x="15674" y="365139"/>
                  <a:pt x="0" y="258542"/>
                </a:cubicBezTo>
                <a:close/>
              </a:path>
              <a:path w="5751468" h="1551222" fill="norm" stroke="0" extrusionOk="0">
                <a:moveTo>
                  <a:pt x="0" y="258542"/>
                </a:moveTo>
                <a:cubicBezTo>
                  <a:pt x="-12398" y="102664"/>
                  <a:pt x="99509" y="-18678"/>
                  <a:pt x="258542" y="0"/>
                </a:cubicBezTo>
                <a:cubicBezTo>
                  <a:pt x="486083" y="20432"/>
                  <a:pt x="586864" y="-24764"/>
                  <a:pt x="860496" y="0"/>
                </a:cubicBezTo>
                <a:cubicBezTo>
                  <a:pt x="1134128" y="24764"/>
                  <a:pt x="1264147" y="1539"/>
                  <a:pt x="1619482" y="0"/>
                </a:cubicBezTo>
                <a:cubicBezTo>
                  <a:pt x="1974817" y="-1539"/>
                  <a:pt x="1930716" y="-24665"/>
                  <a:pt x="2221436" y="0"/>
                </a:cubicBezTo>
                <a:cubicBezTo>
                  <a:pt x="2512156" y="24665"/>
                  <a:pt x="2654040" y="-1743"/>
                  <a:pt x="2928078" y="0"/>
                </a:cubicBezTo>
                <a:cubicBezTo>
                  <a:pt x="3202116" y="1743"/>
                  <a:pt x="3279832" y="10024"/>
                  <a:pt x="3477688" y="0"/>
                </a:cubicBezTo>
                <a:cubicBezTo>
                  <a:pt x="3675544" y="-10024"/>
                  <a:pt x="3866106" y="-3468"/>
                  <a:pt x="3974955" y="0"/>
                </a:cubicBezTo>
                <a:cubicBezTo>
                  <a:pt x="4083804" y="3468"/>
                  <a:pt x="4294794" y="-13501"/>
                  <a:pt x="4524565" y="0"/>
                </a:cubicBezTo>
                <a:cubicBezTo>
                  <a:pt x="4754336" y="13501"/>
                  <a:pt x="5141265" y="22036"/>
                  <a:pt x="5492926" y="0"/>
                </a:cubicBezTo>
                <a:cubicBezTo>
                  <a:pt x="5638234" y="-9385"/>
                  <a:pt x="5765223" y="114428"/>
                  <a:pt x="5751468" y="258542"/>
                </a:cubicBezTo>
                <a:cubicBezTo>
                  <a:pt x="5764444" y="429307"/>
                  <a:pt x="5748200" y="532035"/>
                  <a:pt x="5751468" y="796294"/>
                </a:cubicBezTo>
                <a:cubicBezTo>
                  <a:pt x="5754736" y="1060553"/>
                  <a:pt x="5739296" y="1052130"/>
                  <a:pt x="5751468" y="1292680"/>
                </a:cubicBezTo>
                <a:cubicBezTo>
                  <a:pt x="5750491" y="1452276"/>
                  <a:pt x="5637342" y="1559393"/>
                  <a:pt x="5492926" y="1551222"/>
                </a:cubicBezTo>
                <a:cubicBezTo>
                  <a:pt x="5331840" y="1547397"/>
                  <a:pt x="5163863" y="1552055"/>
                  <a:pt x="4995660" y="1551222"/>
                </a:cubicBezTo>
                <a:cubicBezTo>
                  <a:pt x="4827457" y="1550389"/>
                  <a:pt x="4628716" y="1550271"/>
                  <a:pt x="4498393" y="1551222"/>
                </a:cubicBezTo>
                <a:cubicBezTo>
                  <a:pt x="4368070" y="1552173"/>
                  <a:pt x="3974552" y="1564147"/>
                  <a:pt x="3791751" y="1551222"/>
                </a:cubicBezTo>
                <a:cubicBezTo>
                  <a:pt x="3608950" y="1538297"/>
                  <a:pt x="3289763" y="1573999"/>
                  <a:pt x="3085109" y="1551222"/>
                </a:cubicBezTo>
                <a:cubicBezTo>
                  <a:pt x="2880455" y="1528445"/>
                  <a:pt x="2674072" y="1555965"/>
                  <a:pt x="2326124" y="1551222"/>
                </a:cubicBezTo>
                <a:cubicBezTo>
                  <a:pt x="1978176" y="1546479"/>
                  <a:pt x="1928915" y="1527988"/>
                  <a:pt x="1828857" y="1551222"/>
                </a:cubicBezTo>
                <a:cubicBezTo>
                  <a:pt x="1728799" y="1574456"/>
                  <a:pt x="1493078" y="1531727"/>
                  <a:pt x="1331591" y="1551222"/>
                </a:cubicBezTo>
                <a:cubicBezTo>
                  <a:pt x="1170104" y="1570717"/>
                  <a:pt x="555074" y="1594978"/>
                  <a:pt x="258542" y="1551222"/>
                </a:cubicBezTo>
                <a:cubicBezTo>
                  <a:pt x="111344" y="1530593"/>
                  <a:pt x="-25444" y="1444308"/>
                  <a:pt x="0" y="1292680"/>
                </a:cubicBezTo>
                <a:cubicBezTo>
                  <a:pt x="-9225" y="1115025"/>
                  <a:pt x="6601" y="1021594"/>
                  <a:pt x="0" y="796294"/>
                </a:cubicBezTo>
                <a:cubicBezTo>
                  <a:pt x="-6601" y="570994"/>
                  <a:pt x="-5606" y="390100"/>
                  <a:pt x="0" y="25854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solidFill>
              <a:srgbClr val="98003A"/>
            </a:solidFill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b" anchorCtr="0" forceAA="0" upright="0" compatLnSpc="0">
            <a:normAutofit/>
          </a:bodyPr>
          <a:lstStyle>
            <a:lvl1pPr algn="ctr" defTabSz="914400">
              <a:lnSpc>
                <a:spcPct val="90000"/>
              </a:lnSpc>
              <a:spcBef>
                <a:spcPts val="0"/>
              </a:spcBef>
              <a:buNone/>
              <a:defRPr sz="6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ru-RU">
              <a:solidFill>
                <a:schemeClr val="tx1">
                  <a:lumMod val="9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045088556" name="TextBox 8"/>
          <p:cNvSpPr txBox="1"/>
          <p:nvPr/>
        </p:nvSpPr>
        <p:spPr bwMode="auto">
          <a:xfrm>
            <a:off x="1941284" y="362071"/>
            <a:ext cx="8991600" cy="1569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96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Ц</a:t>
            </a:r>
            <a:r>
              <a:rPr lang="ru-RU" sz="9600" b="1" spc="599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Е</a:t>
            </a:r>
            <a:r>
              <a:rPr lang="ru-RU" sz="96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ЛЬ</a:t>
            </a:r>
            <a:endParaRPr lang="ru-RU" sz="800"/>
          </a:p>
        </p:txBody>
      </p:sp>
      <p:pic>
        <p:nvPicPr>
          <p:cNvPr id="747989766" name="Рисунок 10" descr="Закат космический sunset shimmer"/>
          <p:cNvPicPr>
            <a:picLocks noChangeAspect="1" noChangeArrowheads="1"/>
          </p:cNvPicPr>
          <p:nvPr/>
        </p:nvPicPr>
        <p:blipFill>
          <a:blip r:embed="rId3"/>
          <a:srcRect l="3977" t="60646" r="46186" b="25360"/>
          <a:stretch/>
        </p:blipFill>
        <p:spPr bwMode="auto">
          <a:xfrm>
            <a:off x="2152242" y="714350"/>
            <a:ext cx="3784401" cy="1062632"/>
          </a:xfrm>
          <a:custGeom>
            <a:avLst/>
            <a:gdLst/>
            <a:ahLst/>
            <a:cxnLst/>
            <a:rect l="l" t="t" r="r" b="b"/>
            <a:pathLst>
              <a:path w="3784401" h="1062633" fill="norm" stroke="1" extrusionOk="0">
                <a:moveTo>
                  <a:pt x="3250406" y="513159"/>
                </a:moveTo>
                <a:lnTo>
                  <a:pt x="3250406" y="685205"/>
                </a:lnTo>
                <a:lnTo>
                  <a:pt x="3388518" y="685205"/>
                </a:lnTo>
                <a:cubicBezTo>
                  <a:pt x="3473053" y="685205"/>
                  <a:pt x="3515320" y="654645"/>
                  <a:pt x="3515320" y="593527"/>
                </a:cubicBezTo>
                <a:cubicBezTo>
                  <a:pt x="3515320" y="539948"/>
                  <a:pt x="3473053" y="513159"/>
                  <a:pt x="3388518" y="513159"/>
                </a:cubicBezTo>
                <a:close/>
                <a:moveTo>
                  <a:pt x="2981325" y="0"/>
                </a:moveTo>
                <a:lnTo>
                  <a:pt x="3250406" y="0"/>
                </a:lnTo>
                <a:lnTo>
                  <a:pt x="3250406" y="336351"/>
                </a:lnTo>
                <a:lnTo>
                  <a:pt x="3394472" y="336351"/>
                </a:lnTo>
                <a:cubicBezTo>
                  <a:pt x="3526631" y="336351"/>
                  <a:pt x="3624659" y="359668"/>
                  <a:pt x="3688556" y="406301"/>
                </a:cubicBezTo>
                <a:cubicBezTo>
                  <a:pt x="3752453" y="452933"/>
                  <a:pt x="3784401" y="525462"/>
                  <a:pt x="3784401" y="623887"/>
                </a:cubicBezTo>
                <a:cubicBezTo>
                  <a:pt x="3784401" y="704453"/>
                  <a:pt x="3755132" y="766068"/>
                  <a:pt x="3696593" y="808732"/>
                </a:cubicBezTo>
                <a:cubicBezTo>
                  <a:pt x="3638053" y="851396"/>
                  <a:pt x="3554015" y="872728"/>
                  <a:pt x="3444478" y="872728"/>
                </a:cubicBezTo>
                <a:lnTo>
                  <a:pt x="2981325" y="872728"/>
                </a:lnTo>
                <a:close/>
                <a:moveTo>
                  <a:pt x="2051447" y="0"/>
                </a:moveTo>
                <a:lnTo>
                  <a:pt x="2800945" y="0"/>
                </a:lnTo>
                <a:lnTo>
                  <a:pt x="2800945" y="872728"/>
                </a:lnTo>
                <a:lnTo>
                  <a:pt x="2531268" y="872728"/>
                </a:lnTo>
                <a:lnTo>
                  <a:pt x="2531268" y="214312"/>
                </a:lnTo>
                <a:lnTo>
                  <a:pt x="2320528" y="214312"/>
                </a:lnTo>
                <a:lnTo>
                  <a:pt x="2320528" y="482798"/>
                </a:lnTo>
                <a:cubicBezTo>
                  <a:pt x="2320528" y="593130"/>
                  <a:pt x="2314674" y="674191"/>
                  <a:pt x="2302966" y="725984"/>
                </a:cubicBezTo>
                <a:cubicBezTo>
                  <a:pt x="2291258" y="777776"/>
                  <a:pt x="2263874" y="815776"/>
                  <a:pt x="2220813" y="839986"/>
                </a:cubicBezTo>
                <a:cubicBezTo>
                  <a:pt x="2177752" y="864195"/>
                  <a:pt x="2108200" y="876300"/>
                  <a:pt x="2012156" y="876300"/>
                </a:cubicBezTo>
                <a:cubicBezTo>
                  <a:pt x="1982787" y="876300"/>
                  <a:pt x="1949053" y="873125"/>
                  <a:pt x="1910953" y="866775"/>
                </a:cubicBezTo>
                <a:lnTo>
                  <a:pt x="1910953" y="689967"/>
                </a:lnTo>
                <a:lnTo>
                  <a:pt x="1951434" y="689967"/>
                </a:lnTo>
                <a:cubicBezTo>
                  <a:pt x="1987947" y="689967"/>
                  <a:pt x="2013743" y="681930"/>
                  <a:pt x="2028825" y="665857"/>
                </a:cubicBezTo>
                <a:cubicBezTo>
                  <a:pt x="2043906" y="649784"/>
                  <a:pt x="2051447" y="620316"/>
                  <a:pt x="2051447" y="577453"/>
                </a:cubicBezTo>
                <a:close/>
                <a:moveTo>
                  <a:pt x="1045964" y="0"/>
                </a:moveTo>
                <a:lnTo>
                  <a:pt x="1768673" y="0"/>
                </a:lnTo>
                <a:lnTo>
                  <a:pt x="1768673" y="186333"/>
                </a:lnTo>
                <a:lnTo>
                  <a:pt x="1316236" y="186333"/>
                </a:lnTo>
                <a:lnTo>
                  <a:pt x="1316236" y="325040"/>
                </a:lnTo>
                <a:lnTo>
                  <a:pt x="1735931" y="325040"/>
                </a:lnTo>
                <a:lnTo>
                  <a:pt x="1735931" y="503039"/>
                </a:lnTo>
                <a:lnTo>
                  <a:pt x="1316236" y="503039"/>
                </a:lnTo>
                <a:lnTo>
                  <a:pt x="1316236" y="675084"/>
                </a:lnTo>
                <a:lnTo>
                  <a:pt x="1781770" y="675084"/>
                </a:lnTo>
                <a:lnTo>
                  <a:pt x="1781770" y="872728"/>
                </a:lnTo>
                <a:lnTo>
                  <a:pt x="1045964" y="872728"/>
                </a:lnTo>
                <a:close/>
                <a:moveTo>
                  <a:pt x="0" y="0"/>
                </a:moveTo>
                <a:lnTo>
                  <a:pt x="269081" y="0"/>
                </a:lnTo>
                <a:lnTo>
                  <a:pt x="269081" y="658416"/>
                </a:lnTo>
                <a:lnTo>
                  <a:pt x="565547" y="658416"/>
                </a:lnTo>
                <a:lnTo>
                  <a:pt x="565547" y="0"/>
                </a:lnTo>
                <a:lnTo>
                  <a:pt x="834628" y="0"/>
                </a:lnTo>
                <a:lnTo>
                  <a:pt x="834628" y="671512"/>
                </a:lnTo>
                <a:lnTo>
                  <a:pt x="928687" y="671512"/>
                </a:lnTo>
                <a:lnTo>
                  <a:pt x="928687" y="1062633"/>
                </a:lnTo>
                <a:lnTo>
                  <a:pt x="711994" y="1062633"/>
                </a:lnTo>
                <a:lnTo>
                  <a:pt x="711994" y="872728"/>
                </a:lnTo>
                <a:lnTo>
                  <a:pt x="0" y="872728"/>
                </a:lnTo>
                <a:close/>
              </a:path>
            </a:pathLst>
          </a:custGeom>
          <a:noFill/>
        </p:spPr>
      </p:pic>
      <p:pic>
        <p:nvPicPr>
          <p:cNvPr id="277454410" name="Рисунок 3"/>
          <p:cNvPicPr>
            <a:picLocks noChangeAspect="1"/>
          </p:cNvPicPr>
          <p:nvPr/>
        </p:nvPicPr>
        <p:blipFill>
          <a:blip r:embed="rId4">
            <a:alphaModFix amt="40000"/>
          </a:blip>
          <a:srcRect l="7537" t="5378" r="7869" b="5956"/>
          <a:stretch/>
        </p:blipFill>
        <p:spPr bwMode="auto">
          <a:xfrm>
            <a:off x="81391" y="5881662"/>
            <a:ext cx="1952672" cy="1952672"/>
          </a:xfrm>
          <a:custGeom>
            <a:avLst/>
            <a:gdLst>
              <a:gd name="connsiteX0" fmla="*/ 312063 w 1872343"/>
              <a:gd name="connsiteY0" fmla="*/ 0 h 1872343"/>
              <a:gd name="connsiteX1" fmla="*/ 1560280 w 1872343"/>
              <a:gd name="connsiteY1" fmla="*/ 0 h 1872343"/>
              <a:gd name="connsiteX2" fmla="*/ 1872343 w 1872343"/>
              <a:gd name="connsiteY2" fmla="*/ 312063 h 1872343"/>
              <a:gd name="connsiteX3" fmla="*/ 1872343 w 1872343"/>
              <a:gd name="connsiteY3" fmla="*/ 1560280 h 1872343"/>
              <a:gd name="connsiteX4" fmla="*/ 1560280 w 1872343"/>
              <a:gd name="connsiteY4" fmla="*/ 1872343 h 1872343"/>
              <a:gd name="connsiteX5" fmla="*/ 312063 w 1872343"/>
              <a:gd name="connsiteY5" fmla="*/ 1872343 h 1872343"/>
              <a:gd name="connsiteX6" fmla="*/ 0 w 1872343"/>
              <a:gd name="connsiteY6" fmla="*/ 1560280 h 1872343"/>
              <a:gd name="connsiteX7" fmla="*/ 0 w 1872343"/>
              <a:gd name="connsiteY7" fmla="*/ 312063 h 1872343"/>
              <a:gd name="connsiteX8" fmla="*/ 312063 w 1872343"/>
              <a:gd name="connsiteY8" fmla="*/ 0 h 1872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2343" h="1872343" fill="norm" stroke="1" extrusionOk="0">
                <a:moveTo>
                  <a:pt x="312063" y="0"/>
                </a:moveTo>
                <a:lnTo>
                  <a:pt x="1560280" y="0"/>
                </a:lnTo>
                <a:cubicBezTo>
                  <a:pt x="1732628" y="0"/>
                  <a:pt x="1872343" y="139715"/>
                  <a:pt x="1872343" y="312063"/>
                </a:cubicBezTo>
                <a:lnTo>
                  <a:pt x="1872343" y="1560280"/>
                </a:lnTo>
                <a:cubicBezTo>
                  <a:pt x="1872343" y="1732628"/>
                  <a:pt x="1732628" y="1872343"/>
                  <a:pt x="1560280" y="1872343"/>
                </a:cubicBezTo>
                <a:lnTo>
                  <a:pt x="312063" y="1872343"/>
                </a:lnTo>
                <a:cubicBezTo>
                  <a:pt x="139715" y="1872343"/>
                  <a:pt x="0" y="1732628"/>
                  <a:pt x="0" y="1560280"/>
                </a:cubicBezTo>
                <a:lnTo>
                  <a:pt x="0" y="312063"/>
                </a:lnTo>
                <a:cubicBezTo>
                  <a:pt x="0" y="139715"/>
                  <a:pt x="139715" y="0"/>
                  <a:pt x="312063" y="0"/>
                </a:cubicBezTo>
                <a:close/>
              </a:path>
            </a:pathLst>
          </a:custGeom>
          <a:effectLst>
            <a:outerShdw blurRad="9525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2138984123" name="Рисунок 4"/>
          <p:cNvPicPr>
            <a:picLocks noChangeAspect="1"/>
          </p:cNvPicPr>
          <p:nvPr/>
        </p:nvPicPr>
        <p:blipFill>
          <a:blip r:embed="rId5">
            <a:alphaModFix amt="43000"/>
          </a:blip>
          <a:srcRect l="3453" t="11155" r="-3453" b="11117"/>
          <a:stretch/>
        </p:blipFill>
        <p:spPr bwMode="auto">
          <a:xfrm>
            <a:off x="3239903" y="-9640"/>
            <a:ext cx="11967028" cy="9301590"/>
          </a:xfrm>
          <a:custGeom>
            <a:avLst/>
            <a:gdLst>
              <a:gd name="connsiteX0" fmla="*/ 3435218 w 8004756"/>
              <a:gd name="connsiteY0" fmla="*/ 14534 h 6221843"/>
              <a:gd name="connsiteX1" fmla="*/ 6110560 w 8004756"/>
              <a:gd name="connsiteY1" fmla="*/ 14534 h 6221843"/>
              <a:gd name="connsiteX2" fmla="*/ 4377547 w 8004756"/>
              <a:gd name="connsiteY2" fmla="*/ 4611934 h 6221843"/>
              <a:gd name="connsiteX3" fmla="*/ 1702205 w 8004756"/>
              <a:gd name="connsiteY3" fmla="*/ 4611934 h 6221843"/>
              <a:gd name="connsiteX4" fmla="*/ 7504840 w 8004756"/>
              <a:gd name="connsiteY4" fmla="*/ 0 h 6221843"/>
              <a:gd name="connsiteX5" fmla="*/ 8004756 w 8004756"/>
              <a:gd name="connsiteY5" fmla="*/ 0 h 6221843"/>
              <a:gd name="connsiteX6" fmla="*/ 6610476 w 8004756"/>
              <a:gd name="connsiteY6" fmla="*/ 4607129 h 6221843"/>
              <a:gd name="connsiteX7" fmla="*/ 6110560 w 8004756"/>
              <a:gd name="connsiteY7" fmla="*/ 4607129 h 6221843"/>
              <a:gd name="connsiteX8" fmla="*/ 2306399 w 8004756"/>
              <a:gd name="connsiteY8" fmla="*/ 0 h 6221843"/>
              <a:gd name="connsiteX9" fmla="*/ 2836545 w 8004756"/>
              <a:gd name="connsiteY9" fmla="*/ 0 h 6221843"/>
              <a:gd name="connsiteX10" fmla="*/ 530147 w 8004756"/>
              <a:gd name="connsiteY10" fmla="*/ 6221843 h 6221843"/>
              <a:gd name="connsiteX11" fmla="*/ 0 w 8004756"/>
              <a:gd name="connsiteY11" fmla="*/ 6221843 h 622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04756" h="6221843" fill="norm" stroke="1" extrusionOk="0">
                <a:moveTo>
                  <a:pt x="3435218" y="14534"/>
                </a:moveTo>
                <a:lnTo>
                  <a:pt x="6110560" y="14534"/>
                </a:lnTo>
                <a:lnTo>
                  <a:pt x="4377547" y="4611934"/>
                </a:lnTo>
                <a:lnTo>
                  <a:pt x="1702205" y="4611934"/>
                </a:lnTo>
                <a:close/>
                <a:moveTo>
                  <a:pt x="7504840" y="0"/>
                </a:moveTo>
                <a:lnTo>
                  <a:pt x="8004756" y="0"/>
                </a:lnTo>
                <a:lnTo>
                  <a:pt x="6610476" y="4607129"/>
                </a:lnTo>
                <a:lnTo>
                  <a:pt x="6110560" y="4607129"/>
                </a:lnTo>
                <a:close/>
                <a:moveTo>
                  <a:pt x="2306399" y="0"/>
                </a:moveTo>
                <a:lnTo>
                  <a:pt x="2836545" y="0"/>
                </a:lnTo>
                <a:lnTo>
                  <a:pt x="530147" y="6221843"/>
                </a:lnTo>
                <a:lnTo>
                  <a:pt x="0" y="6221843"/>
                </a:lnTo>
                <a:close/>
              </a:path>
            </a:pathLst>
          </a:custGeom>
        </p:spPr>
      </p:pic>
      <p:pic>
        <p:nvPicPr>
          <p:cNvPr id="893537711" name="Рисунок 5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74171" y="43074"/>
            <a:ext cx="1767114" cy="174201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986001927" name="TextBox 12"/>
          <p:cNvSpPr txBox="1"/>
          <p:nvPr/>
        </p:nvSpPr>
        <p:spPr bwMode="auto">
          <a:xfrm>
            <a:off x="520938" y="1970041"/>
            <a:ext cx="9847365" cy="1646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ru-RU" sz="2800" b="0" i="0" u="none" strike="noStrike" cap="none" spc="0">
                <a:solidFill>
                  <a:schemeClr val="tx1"/>
                </a:solidFill>
                <a:latin typeface="Comic Sans MS"/>
                <a:ea typeface="Adobe Fan Heiti Std B"/>
                <a:cs typeface="Arial"/>
              </a:rPr>
              <a:t>Помочь абитуриентам и молодым специалистам с выстраиванием и анализом индивидуального карьерного маршрута для трудоустройства</a:t>
            </a:r>
            <a:endParaRPr sz="2800" b="1" i="0" u="sng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1332046663" name=""/>
          <p:cNvSpPr txBox="1"/>
          <p:nvPr/>
        </p:nvSpPr>
        <p:spPr bwMode="auto">
          <a:xfrm flipH="0" flipV="0">
            <a:off x="344532" y="3963987"/>
            <a:ext cx="7817770" cy="16462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 sz="2800" b="0" i="0" u="none" strike="noStrike" cap="none" spc="0">
                <a:solidFill>
                  <a:schemeClr val="tx1"/>
                </a:solidFill>
                <a:latin typeface="Comic Sans MS"/>
                <a:ea typeface="Adobe Fan Heiti Std B"/>
                <a:cs typeface="Arial"/>
              </a:rPr>
              <a:t>Разработать систему позволяющию выстраивать индивидуальную карьерную траекторию с школьной скамьи,</a:t>
            </a:r>
            <a:endParaRPr sz="2800" b="1" u="none">
              <a:latin typeface="Comic Sans MS"/>
              <a:ea typeface="Adobe Fan Heiti Std B"/>
              <a:cs typeface="Arial"/>
            </a:endParaRPr>
          </a:p>
          <a:p>
            <a:pPr algn="l"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 bwMode="auto">
          <a:xfrm>
            <a:off x="1587935" y="328208"/>
            <a:ext cx="9285423" cy="1189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72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 РЕШЕНИЕ</a:t>
            </a:r>
            <a:endParaRPr lang="ru-RU" sz="500"/>
          </a:p>
        </p:txBody>
      </p:sp>
      <p:sp>
        <p:nvSpPr>
          <p:cNvPr id="10" name="TextBox 9"/>
          <p:cNvSpPr txBox="1"/>
          <p:nvPr/>
        </p:nvSpPr>
        <p:spPr bwMode="auto">
          <a:xfrm>
            <a:off x="3413851" y="1645375"/>
            <a:ext cx="7006781" cy="640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endParaRPr lang="ru-RU" sz="3600">
              <a:gradFill>
                <a:gsLst>
                  <a:gs pos="0">
                    <a:srgbClr val="1D1D1D"/>
                  </a:gs>
                  <a:gs pos="47000">
                    <a:srgbClr val="98003A"/>
                  </a:gs>
                  <a:gs pos="100000">
                    <a:srgbClr val="1D1D1D"/>
                  </a:gs>
                </a:gsLst>
                <a:lin ang="5400000" scaled="1"/>
              </a:gradFill>
              <a:latin typeface="Comic Sans MS"/>
              <a:ea typeface="Calibri"/>
              <a:cs typeface="Calibri"/>
            </a:endParaRPr>
          </a:p>
        </p:txBody>
      </p:sp>
      <p:sp>
        <p:nvSpPr>
          <p:cNvPr id="21" name="TextBox 20"/>
          <p:cNvSpPr txBox="1"/>
          <p:nvPr/>
        </p:nvSpPr>
        <p:spPr bwMode="auto">
          <a:xfrm>
            <a:off x="1721076" y="-1530703"/>
            <a:ext cx="92832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72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СУТЬ РЕШЕНИЯ</a:t>
            </a:r>
            <a:endParaRPr lang="ru-RU" sz="500"/>
          </a:p>
        </p:txBody>
      </p:sp>
      <p:sp>
        <p:nvSpPr>
          <p:cNvPr id="31" name="TextBox 30"/>
          <p:cNvSpPr txBox="1"/>
          <p:nvPr/>
        </p:nvSpPr>
        <p:spPr bwMode="auto">
          <a:xfrm flipH="0" flipV="0">
            <a:off x="1533877" y="2397377"/>
            <a:ext cx="9393540" cy="2834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tx1"/>
                </a:solidFill>
                <a:latin typeface="Bahnschrift SemiLight Condensed"/>
              </a:rPr>
              <a:t>Разработка АИС - веб приложения с мобильной версией</a:t>
            </a:r>
            <a:endParaRPr lang="ru-RU" sz="3600">
              <a:solidFill>
                <a:schemeClr val="tx1"/>
              </a:solidFill>
              <a:latin typeface="Bahnschrift SemiLight Condensed"/>
            </a:endParaRPr>
          </a:p>
          <a:p>
            <a:pPr>
              <a:defRPr/>
            </a:pPr>
            <a:endParaRPr lang="ru-RU" sz="3600">
              <a:solidFill>
                <a:schemeClr val="tx1"/>
              </a:solidFill>
              <a:latin typeface="Bahnschrift SemiLight Condensed"/>
            </a:endParaRPr>
          </a:p>
          <a:p>
            <a:pPr>
              <a:defRPr/>
            </a:pPr>
            <a:endParaRPr lang="ru-RU" sz="3600">
              <a:solidFill>
                <a:schemeClr val="tx1"/>
              </a:solidFill>
              <a:latin typeface="Bahnschrift SemiLight Condensed"/>
            </a:endParaRPr>
          </a:p>
          <a:p>
            <a:pPr algn="l">
              <a:defRPr/>
            </a:pPr>
            <a:r>
              <a:rPr lang="ru-RU" sz="36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Какие преимущества?</a:t>
            </a:r>
            <a:endParaRPr sz="3600"/>
          </a:p>
        </p:txBody>
      </p:sp>
      <p:pic>
        <p:nvPicPr>
          <p:cNvPr id="50" name="Рисунок 49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46186" y="203626"/>
            <a:ext cx="1441750" cy="1441750"/>
          </a:xfrm>
          <a:prstGeom prst="rect">
            <a:avLst/>
          </a:prstGeom>
        </p:spPr>
      </p:pic>
      <p:sp>
        <p:nvSpPr>
          <p:cNvPr id="1617143260" name=""/>
          <p:cNvSpPr txBox="1"/>
          <p:nvPr/>
        </p:nvSpPr>
        <p:spPr bwMode="auto">
          <a:xfrm flipH="0" flipV="0">
            <a:off x="1816439" y="4357369"/>
            <a:ext cx="23417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Прямоугольник: скругленные углы 7"/>
          <p:cNvSpPr/>
          <p:nvPr/>
        </p:nvSpPr>
        <p:spPr bwMode="auto">
          <a:xfrm>
            <a:off x="6840041" y="217416"/>
            <a:ext cx="5085260" cy="1190428"/>
          </a:xfrm>
          <a:custGeom>
            <a:avLst/>
            <a:gdLst>
              <a:gd name="connsiteX0" fmla="*/ 0 w 5085260"/>
              <a:gd name="connsiteY0" fmla="*/ 275775 h 1190428"/>
              <a:gd name="connsiteX1" fmla="*/ 275775 w 5085260"/>
              <a:gd name="connsiteY1" fmla="*/ 0 h 1190428"/>
              <a:gd name="connsiteX2" fmla="*/ 887826 w 5085260"/>
              <a:gd name="connsiteY2" fmla="*/ 0 h 1190428"/>
              <a:gd name="connsiteX3" fmla="*/ 1363865 w 5085260"/>
              <a:gd name="connsiteY3" fmla="*/ 0 h 1190428"/>
              <a:gd name="connsiteX4" fmla="*/ 1975916 w 5085260"/>
              <a:gd name="connsiteY4" fmla="*/ 0 h 1190428"/>
              <a:gd name="connsiteX5" fmla="*/ 2406619 w 5085260"/>
              <a:gd name="connsiteY5" fmla="*/ 0 h 1190428"/>
              <a:gd name="connsiteX6" fmla="*/ 3018670 w 5085260"/>
              <a:gd name="connsiteY6" fmla="*/ 0 h 1190428"/>
              <a:gd name="connsiteX7" fmla="*/ 3494709 w 5085260"/>
              <a:gd name="connsiteY7" fmla="*/ 0 h 1190428"/>
              <a:gd name="connsiteX8" fmla="*/ 3925412 w 5085260"/>
              <a:gd name="connsiteY8" fmla="*/ 0 h 1190428"/>
              <a:gd name="connsiteX9" fmla="*/ 4809485 w 5085260"/>
              <a:gd name="connsiteY9" fmla="*/ 0 h 1190428"/>
              <a:gd name="connsiteX10" fmla="*/ 5085260 w 5085260"/>
              <a:gd name="connsiteY10" fmla="*/ 275775 h 1190428"/>
              <a:gd name="connsiteX11" fmla="*/ 5085260 w 5085260"/>
              <a:gd name="connsiteY11" fmla="*/ 601603 h 1190428"/>
              <a:gd name="connsiteX12" fmla="*/ 5085260 w 5085260"/>
              <a:gd name="connsiteY12" fmla="*/ 914653 h 1190428"/>
              <a:gd name="connsiteX13" fmla="*/ 4809485 w 5085260"/>
              <a:gd name="connsiteY13" fmla="*/ 1190428 h 1190428"/>
              <a:gd name="connsiteX14" fmla="*/ 4378783 w 5085260"/>
              <a:gd name="connsiteY14" fmla="*/ 1190428 h 1190428"/>
              <a:gd name="connsiteX15" fmla="*/ 3721395 w 5085260"/>
              <a:gd name="connsiteY15" fmla="*/ 1190428 h 1190428"/>
              <a:gd name="connsiteX16" fmla="*/ 3154681 w 5085260"/>
              <a:gd name="connsiteY16" fmla="*/ 1190428 h 1190428"/>
              <a:gd name="connsiteX17" fmla="*/ 2497293 w 5085260"/>
              <a:gd name="connsiteY17" fmla="*/ 1190428 h 1190428"/>
              <a:gd name="connsiteX18" fmla="*/ 1885242 w 5085260"/>
              <a:gd name="connsiteY18" fmla="*/ 1190428 h 1190428"/>
              <a:gd name="connsiteX19" fmla="*/ 1363865 w 5085260"/>
              <a:gd name="connsiteY19" fmla="*/ 1190428 h 1190428"/>
              <a:gd name="connsiteX20" fmla="*/ 275775 w 5085260"/>
              <a:gd name="connsiteY20" fmla="*/ 1190428 h 1190428"/>
              <a:gd name="connsiteX21" fmla="*/ 0 w 5085260"/>
              <a:gd name="connsiteY21" fmla="*/ 914653 h 1190428"/>
              <a:gd name="connsiteX22" fmla="*/ 0 w 5085260"/>
              <a:gd name="connsiteY22" fmla="*/ 595214 h 1190428"/>
              <a:gd name="connsiteX23" fmla="*/ 0 w 5085260"/>
              <a:gd name="connsiteY23" fmla="*/ 275775 h 1190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085260" h="1190428" fill="none" stroke="1" extrusionOk="0">
                <a:moveTo>
                  <a:pt x="0" y="275775"/>
                </a:moveTo>
                <a:cubicBezTo>
                  <a:pt x="-17064" y="157725"/>
                  <a:pt x="121322" y="-2848"/>
                  <a:pt x="275775" y="0"/>
                </a:cubicBezTo>
                <a:cubicBezTo>
                  <a:pt x="520125" y="-9653"/>
                  <a:pt x="743984" y="21547"/>
                  <a:pt x="887826" y="0"/>
                </a:cubicBezTo>
                <a:cubicBezTo>
                  <a:pt x="1031668" y="-21547"/>
                  <a:pt x="1217246" y="20840"/>
                  <a:pt x="1363865" y="0"/>
                </a:cubicBezTo>
                <a:cubicBezTo>
                  <a:pt x="1510484" y="-20840"/>
                  <a:pt x="1726440" y="5246"/>
                  <a:pt x="1975916" y="0"/>
                </a:cubicBezTo>
                <a:cubicBezTo>
                  <a:pt x="2225392" y="-5246"/>
                  <a:pt x="2241491" y="49019"/>
                  <a:pt x="2406619" y="0"/>
                </a:cubicBezTo>
                <a:cubicBezTo>
                  <a:pt x="2571747" y="-49019"/>
                  <a:pt x="2735828" y="53227"/>
                  <a:pt x="3018670" y="0"/>
                </a:cubicBezTo>
                <a:cubicBezTo>
                  <a:pt x="3301512" y="-53227"/>
                  <a:pt x="3264245" y="41395"/>
                  <a:pt x="3494709" y="0"/>
                </a:cubicBezTo>
                <a:cubicBezTo>
                  <a:pt x="3725173" y="-41395"/>
                  <a:pt x="3799820" y="47411"/>
                  <a:pt x="3925412" y="0"/>
                </a:cubicBezTo>
                <a:cubicBezTo>
                  <a:pt x="4051004" y="-47411"/>
                  <a:pt x="4459516" y="97132"/>
                  <a:pt x="4809485" y="0"/>
                </a:cubicBezTo>
                <a:cubicBezTo>
                  <a:pt x="4957771" y="15042"/>
                  <a:pt x="5120851" y="133677"/>
                  <a:pt x="5085260" y="275775"/>
                </a:cubicBezTo>
                <a:cubicBezTo>
                  <a:pt x="5112343" y="392019"/>
                  <a:pt x="5063137" y="513856"/>
                  <a:pt x="5085260" y="601603"/>
                </a:cubicBezTo>
                <a:cubicBezTo>
                  <a:pt x="5107383" y="689350"/>
                  <a:pt x="5075324" y="806685"/>
                  <a:pt x="5085260" y="914653"/>
                </a:cubicBezTo>
                <a:cubicBezTo>
                  <a:pt x="5092013" y="1083465"/>
                  <a:pt x="4981253" y="1209681"/>
                  <a:pt x="4809485" y="1190428"/>
                </a:cubicBezTo>
                <a:cubicBezTo>
                  <a:pt x="4707844" y="1200840"/>
                  <a:pt x="4520863" y="1166484"/>
                  <a:pt x="4378783" y="1190428"/>
                </a:cubicBezTo>
                <a:cubicBezTo>
                  <a:pt x="4236703" y="1214372"/>
                  <a:pt x="3865079" y="1137736"/>
                  <a:pt x="3721395" y="1190428"/>
                </a:cubicBezTo>
                <a:cubicBezTo>
                  <a:pt x="3577711" y="1243120"/>
                  <a:pt x="3397134" y="1128272"/>
                  <a:pt x="3154681" y="1190428"/>
                </a:cubicBezTo>
                <a:cubicBezTo>
                  <a:pt x="2912228" y="1252584"/>
                  <a:pt x="2719090" y="1165313"/>
                  <a:pt x="2497293" y="1190428"/>
                </a:cubicBezTo>
                <a:cubicBezTo>
                  <a:pt x="2275496" y="1215543"/>
                  <a:pt x="2033503" y="1175209"/>
                  <a:pt x="1885242" y="1190428"/>
                </a:cubicBezTo>
                <a:cubicBezTo>
                  <a:pt x="1736981" y="1205647"/>
                  <a:pt x="1618253" y="1149371"/>
                  <a:pt x="1363865" y="1190428"/>
                </a:cubicBezTo>
                <a:cubicBezTo>
                  <a:pt x="1109477" y="1231485"/>
                  <a:pt x="536742" y="1090222"/>
                  <a:pt x="275775" y="1190428"/>
                </a:cubicBezTo>
                <a:cubicBezTo>
                  <a:pt x="123591" y="1195975"/>
                  <a:pt x="29188" y="1040768"/>
                  <a:pt x="0" y="914653"/>
                </a:cubicBezTo>
                <a:cubicBezTo>
                  <a:pt x="-19704" y="848363"/>
                  <a:pt x="508" y="700522"/>
                  <a:pt x="0" y="595214"/>
                </a:cubicBezTo>
                <a:cubicBezTo>
                  <a:pt x="-508" y="489906"/>
                  <a:pt x="17324" y="431211"/>
                  <a:pt x="0" y="275775"/>
                </a:cubicBezTo>
                <a:close/>
              </a:path>
              <a:path w="5085260" h="1190428" fill="norm" stroke="0" extrusionOk="0">
                <a:moveTo>
                  <a:pt x="0" y="275775"/>
                </a:moveTo>
                <a:cubicBezTo>
                  <a:pt x="-21394" y="110273"/>
                  <a:pt x="97150" y="9878"/>
                  <a:pt x="275775" y="0"/>
                </a:cubicBezTo>
                <a:cubicBezTo>
                  <a:pt x="502716" y="-37516"/>
                  <a:pt x="671129" y="27458"/>
                  <a:pt x="933163" y="0"/>
                </a:cubicBezTo>
                <a:cubicBezTo>
                  <a:pt x="1195197" y="-27458"/>
                  <a:pt x="1342646" y="53794"/>
                  <a:pt x="1454540" y="0"/>
                </a:cubicBezTo>
                <a:cubicBezTo>
                  <a:pt x="1566434" y="-53794"/>
                  <a:pt x="1814233" y="22646"/>
                  <a:pt x="1930579" y="0"/>
                </a:cubicBezTo>
                <a:cubicBezTo>
                  <a:pt x="2046925" y="-22646"/>
                  <a:pt x="2319540" y="69895"/>
                  <a:pt x="2542630" y="0"/>
                </a:cubicBezTo>
                <a:cubicBezTo>
                  <a:pt x="2765720" y="-69895"/>
                  <a:pt x="2912214" y="15157"/>
                  <a:pt x="3064007" y="0"/>
                </a:cubicBezTo>
                <a:cubicBezTo>
                  <a:pt x="3215800" y="-15157"/>
                  <a:pt x="3497389" y="73213"/>
                  <a:pt x="3721395" y="0"/>
                </a:cubicBezTo>
                <a:cubicBezTo>
                  <a:pt x="3945401" y="-73213"/>
                  <a:pt x="3963531" y="39036"/>
                  <a:pt x="4197434" y="0"/>
                </a:cubicBezTo>
                <a:cubicBezTo>
                  <a:pt x="4431337" y="-39036"/>
                  <a:pt x="4669800" y="72035"/>
                  <a:pt x="4809485" y="0"/>
                </a:cubicBezTo>
                <a:cubicBezTo>
                  <a:pt x="4978800" y="4090"/>
                  <a:pt x="5062555" y="119797"/>
                  <a:pt x="5085260" y="275775"/>
                </a:cubicBezTo>
                <a:cubicBezTo>
                  <a:pt x="5087878" y="431223"/>
                  <a:pt x="5071391" y="524340"/>
                  <a:pt x="5085260" y="595214"/>
                </a:cubicBezTo>
                <a:cubicBezTo>
                  <a:pt x="5099129" y="666088"/>
                  <a:pt x="5073093" y="793511"/>
                  <a:pt x="5085260" y="914653"/>
                </a:cubicBezTo>
                <a:cubicBezTo>
                  <a:pt x="5106867" y="1093426"/>
                  <a:pt x="4970657" y="1182665"/>
                  <a:pt x="4809485" y="1190428"/>
                </a:cubicBezTo>
                <a:cubicBezTo>
                  <a:pt x="4663853" y="1198776"/>
                  <a:pt x="4441543" y="1172250"/>
                  <a:pt x="4242771" y="1190428"/>
                </a:cubicBezTo>
                <a:cubicBezTo>
                  <a:pt x="4043999" y="1208606"/>
                  <a:pt x="3923955" y="1154074"/>
                  <a:pt x="3676058" y="1190428"/>
                </a:cubicBezTo>
                <a:cubicBezTo>
                  <a:pt x="3428161" y="1226782"/>
                  <a:pt x="3165479" y="1172244"/>
                  <a:pt x="3018670" y="1190428"/>
                </a:cubicBezTo>
                <a:cubicBezTo>
                  <a:pt x="2871861" y="1208612"/>
                  <a:pt x="2672438" y="1170039"/>
                  <a:pt x="2451956" y="1190428"/>
                </a:cubicBezTo>
                <a:cubicBezTo>
                  <a:pt x="2231474" y="1210817"/>
                  <a:pt x="2141204" y="1146765"/>
                  <a:pt x="2021253" y="1190428"/>
                </a:cubicBezTo>
                <a:cubicBezTo>
                  <a:pt x="1901302" y="1234091"/>
                  <a:pt x="1663176" y="1162987"/>
                  <a:pt x="1545214" y="1190428"/>
                </a:cubicBezTo>
                <a:cubicBezTo>
                  <a:pt x="1427252" y="1217869"/>
                  <a:pt x="1070695" y="1143980"/>
                  <a:pt x="887826" y="1190428"/>
                </a:cubicBezTo>
                <a:cubicBezTo>
                  <a:pt x="704957" y="1236876"/>
                  <a:pt x="399025" y="1142062"/>
                  <a:pt x="275775" y="1190428"/>
                </a:cubicBezTo>
                <a:cubicBezTo>
                  <a:pt x="134408" y="1212086"/>
                  <a:pt x="-8548" y="1071467"/>
                  <a:pt x="0" y="914653"/>
                </a:cubicBezTo>
                <a:cubicBezTo>
                  <a:pt x="-7222" y="842679"/>
                  <a:pt x="9391" y="708428"/>
                  <a:pt x="0" y="588825"/>
                </a:cubicBezTo>
                <a:cubicBezTo>
                  <a:pt x="-9391" y="469222"/>
                  <a:pt x="2868" y="340351"/>
                  <a:pt x="0" y="275775"/>
                </a:cubicBezTo>
                <a:close/>
              </a:path>
            </a:pathLst>
          </a:custGeom>
          <a:solidFill>
            <a:srgbClr val="F9EF89"/>
          </a:solidFill>
          <a:ln w="76200">
            <a:solidFill>
              <a:srgbClr val="F3CB57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6" name="TextBox 5"/>
          <p:cNvSpPr txBox="1"/>
          <p:nvPr/>
        </p:nvSpPr>
        <p:spPr bwMode="auto">
          <a:xfrm>
            <a:off x="6946900" y="330626"/>
            <a:ext cx="480674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sz="3200" b="1" spc="300">
                <a:ln w="76200" cmpd="sng">
                  <a:noFill/>
                  <a:prstDash val="solid"/>
                </a:ln>
                <a:latin typeface="Arial Black"/>
              </a:rPr>
              <a:t>АРХИТЕКТУРНАЯ МОДЕЛЬ</a:t>
            </a:r>
            <a:endParaRPr lang="ru-RU" sz="100" spc="300"/>
          </a:p>
        </p:txBody>
      </p:sp>
      <p:sp>
        <p:nvSpPr>
          <p:cNvPr id="21" name="TextBox 20"/>
          <p:cNvSpPr txBox="1"/>
          <p:nvPr/>
        </p:nvSpPr>
        <p:spPr bwMode="auto">
          <a:xfrm>
            <a:off x="1721076" y="-1530703"/>
            <a:ext cx="92832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72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СУТЬ РЕШЕНИЯ</a:t>
            </a:r>
            <a:endParaRPr lang="ru-RU" sz="5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 bwMode="auto">
          <a:xfrm>
            <a:off x="1721076" y="-1530703"/>
            <a:ext cx="92832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72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СУТЬ РЕШЕНИЯ</a:t>
            </a:r>
            <a:endParaRPr lang="ru-RU" sz="50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46186" y="203626"/>
            <a:ext cx="1441750" cy="14417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 bwMode="auto">
          <a:xfrm>
            <a:off x="1900237" y="315959"/>
            <a:ext cx="6230203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sz="2400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Comic Sans MS"/>
                <a:ea typeface="Calibri"/>
                <a:cs typeface="Calibri"/>
              </a:rPr>
              <a:t>Главная страница</a:t>
            </a:r>
            <a:r>
              <a:rPr lang="en-US" sz="2400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Comic Sans MS"/>
                <a:ea typeface="Calibri"/>
                <a:cs typeface="Calibri"/>
              </a:rPr>
              <a:t>:</a:t>
            </a:r>
            <a:endParaRPr lang="ru-RU" sz="2400">
              <a:gradFill>
                <a:gsLst>
                  <a:gs pos="0">
                    <a:srgbClr val="1D1D1D"/>
                  </a:gs>
                  <a:gs pos="47000">
                    <a:srgbClr val="98003A"/>
                  </a:gs>
                  <a:gs pos="100000">
                    <a:srgbClr val="1D1D1D"/>
                  </a:gs>
                </a:gsLst>
                <a:lin ang="5400000" scaled="1"/>
              </a:gradFill>
              <a:latin typeface="Comic Sans MS"/>
              <a:ea typeface="Calibri"/>
              <a:cs typeface="Calibri"/>
            </a:endParaRPr>
          </a:p>
        </p:txBody>
      </p:sp>
      <p:pic>
        <p:nvPicPr>
          <p:cNvPr id="103376794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392010" y="0"/>
            <a:ext cx="775137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6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rcRect l="0" t="-18863" r="0" b="99341"/>
          <a:stretch/>
        </p:blipFill>
        <p:spPr bwMode="auto">
          <a:xfrm flipH="0" flipV="0">
            <a:off x="3860619" y="-1309687"/>
            <a:ext cx="8331379" cy="1355407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 bwMode="auto">
          <a:xfrm>
            <a:off x="1721076" y="-1530703"/>
            <a:ext cx="92832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7200" b="1">
                <a:ln w="76200" cmpd="sng">
                  <a:solidFill>
                    <a:srgbClr val="1D1D1D"/>
                  </a:solidFill>
                  <a:prstDash val="solid"/>
                </a:ln>
                <a:gradFill>
                  <a:gsLst>
                    <a:gs pos="0">
                      <a:srgbClr val="98003A"/>
                    </a:gs>
                    <a:gs pos="50000">
                      <a:srgbClr val="3A3D44"/>
                    </a:gs>
                    <a:gs pos="100000">
                      <a:srgbClr val="691F3F"/>
                    </a:gs>
                  </a:gsLst>
                  <a:lin ang="5400000" scaled="0"/>
                </a:gradFill>
                <a:latin typeface="Arial Black"/>
              </a:rPr>
              <a:t>СУТЬ РЕШЕНИЯ</a:t>
            </a:r>
            <a:endParaRPr lang="ru-RU" sz="50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10800000">
            <a:off x="146186" y="127426"/>
            <a:ext cx="3549514" cy="3549514"/>
          </a:xfrm>
          <a:prstGeom prst="rect">
            <a:avLst/>
          </a:prstGeom>
        </p:spPr>
      </p:pic>
      <p:sp>
        <p:nvSpPr>
          <p:cNvPr id="1129117821" name="TextBox 7"/>
          <p:cNvSpPr txBox="1"/>
          <p:nvPr/>
        </p:nvSpPr>
        <p:spPr bwMode="auto">
          <a:xfrm>
            <a:off x="1900236" y="315958"/>
            <a:ext cx="6238122" cy="457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sz="2400">
                <a:gradFill>
                  <a:gsLst>
                    <a:gs pos="0">
                      <a:srgbClr val="1D1D1D"/>
                    </a:gs>
                    <a:gs pos="47000">
                      <a:srgbClr val="98003A"/>
                    </a:gs>
                    <a:gs pos="100000">
                      <a:srgbClr val="1D1D1D"/>
                    </a:gs>
                  </a:gsLst>
                  <a:lin ang="5400000" scaled="1"/>
                </a:gradFill>
                <a:latin typeface="Comic Sans MS"/>
                <a:ea typeface="Calibri"/>
                <a:cs typeface="Calibri"/>
              </a:rPr>
              <a:t>Личный кабинет</a:t>
            </a:r>
            <a:endParaRPr lang="ru-RU" sz="2400">
              <a:gradFill>
                <a:gsLst>
                  <a:gs pos="0">
                    <a:srgbClr val="1D1D1D"/>
                  </a:gs>
                  <a:gs pos="47000">
                    <a:srgbClr val="98003A"/>
                  </a:gs>
                  <a:gs pos="100000">
                    <a:srgbClr val="1D1D1D"/>
                  </a:gs>
                </a:gsLst>
                <a:lin ang="5400000" scaled="1"/>
              </a:gradFill>
              <a:latin typeface="Comic Sans MS"/>
              <a:ea typeface="Calibri"/>
              <a:cs typeface="Calibri"/>
            </a:endParaRPr>
          </a:p>
        </p:txBody>
      </p:sp>
      <p:pic>
        <p:nvPicPr>
          <p:cNvPr id="30368545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800374" y="0"/>
            <a:ext cx="799643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6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Р7-Офис/2024.3.2.584</Application>
  <DocSecurity>0</DocSecurity>
  <PresentationFormat>Широкоэкранный</PresentationFormat>
  <Paragraphs>0</Paragraphs>
  <Slides>20</Slides>
  <Notes>20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КОМАНДА «FurCode»</dc:title>
  <dc:subject/>
  <dc:creator>Vanya Golubenko</dc:creator>
  <cp:keywords/>
  <dc:description/>
  <dc:identifier/>
  <dc:language/>
  <cp:lastModifiedBy/>
  <cp:revision>27</cp:revision>
  <dcterms:created xsi:type="dcterms:W3CDTF">2025-03-21T16:05:25Z</dcterms:created>
  <dcterms:modified xsi:type="dcterms:W3CDTF">2025-03-22T00:15:48Z</dcterms:modified>
  <cp:category/>
  <cp:contentStatus/>
  <cp:version/>
</cp:coreProperties>
</file>